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8.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9.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9" r:id="rId5"/>
    <p:sldMasterId id="2147483695" r:id="rId6"/>
    <p:sldMasterId id="2147483727" r:id="rId7"/>
    <p:sldMasterId id="2147483742" r:id="rId8"/>
    <p:sldMasterId id="2147483761" r:id="rId9"/>
    <p:sldMasterId id="2147483797" r:id="rId10"/>
    <p:sldMasterId id="2147483809" r:id="rId11"/>
    <p:sldMasterId id="2147483821" r:id="rId12"/>
    <p:sldMasterId id="2147483833" r:id="rId13"/>
  </p:sldMasterIdLst>
  <p:notesMasterIdLst>
    <p:notesMasterId r:id="rId134"/>
  </p:notesMasterIdLst>
  <p:sldIdLst>
    <p:sldId id="273" r:id="rId14"/>
    <p:sldId id="4205" r:id="rId15"/>
    <p:sldId id="4207" r:id="rId16"/>
    <p:sldId id="275" r:id="rId17"/>
    <p:sldId id="4214" r:id="rId18"/>
    <p:sldId id="4215" r:id="rId19"/>
    <p:sldId id="4216" r:id="rId20"/>
    <p:sldId id="4211" r:id="rId21"/>
    <p:sldId id="4210" r:id="rId22"/>
    <p:sldId id="4204" r:id="rId23"/>
    <p:sldId id="4236" r:id="rId24"/>
    <p:sldId id="404" r:id="rId25"/>
    <p:sldId id="4237" r:id="rId26"/>
    <p:sldId id="4257" r:id="rId27"/>
    <p:sldId id="412" r:id="rId28"/>
    <p:sldId id="541" r:id="rId29"/>
    <p:sldId id="539" r:id="rId30"/>
    <p:sldId id="540" r:id="rId31"/>
    <p:sldId id="427" r:id="rId32"/>
    <p:sldId id="325" r:id="rId33"/>
    <p:sldId id="4258" r:id="rId34"/>
    <p:sldId id="440" r:id="rId35"/>
    <p:sldId id="534" r:id="rId36"/>
    <p:sldId id="536" r:id="rId37"/>
    <p:sldId id="425" r:id="rId38"/>
    <p:sldId id="535" r:id="rId39"/>
    <p:sldId id="537" r:id="rId40"/>
    <p:sldId id="4259" r:id="rId41"/>
    <p:sldId id="4260" r:id="rId42"/>
    <p:sldId id="4261" r:id="rId43"/>
    <p:sldId id="4262" r:id="rId44"/>
    <p:sldId id="261" r:id="rId45"/>
    <p:sldId id="4263" r:id="rId46"/>
    <p:sldId id="265" r:id="rId47"/>
    <p:sldId id="266" r:id="rId48"/>
    <p:sldId id="264" r:id="rId49"/>
    <p:sldId id="267" r:id="rId50"/>
    <p:sldId id="288" r:id="rId51"/>
    <p:sldId id="463" r:id="rId52"/>
    <p:sldId id="492" r:id="rId53"/>
    <p:sldId id="502" r:id="rId54"/>
    <p:sldId id="516" r:id="rId55"/>
    <p:sldId id="498" r:id="rId56"/>
    <p:sldId id="517" r:id="rId57"/>
    <p:sldId id="485" r:id="rId58"/>
    <p:sldId id="521" r:id="rId59"/>
    <p:sldId id="522" r:id="rId60"/>
    <p:sldId id="518" r:id="rId61"/>
    <p:sldId id="519" r:id="rId62"/>
    <p:sldId id="4238" r:id="rId63"/>
    <p:sldId id="316" r:id="rId64"/>
    <p:sldId id="257" r:id="rId65"/>
    <p:sldId id="4212" r:id="rId66"/>
    <p:sldId id="318" r:id="rId67"/>
    <p:sldId id="336" r:id="rId68"/>
    <p:sldId id="330" r:id="rId69"/>
    <p:sldId id="258" r:id="rId70"/>
    <p:sldId id="4239" r:id="rId71"/>
    <p:sldId id="299" r:id="rId72"/>
    <p:sldId id="314" r:id="rId73"/>
    <p:sldId id="315" r:id="rId74"/>
    <p:sldId id="4240" r:id="rId75"/>
    <p:sldId id="317" r:id="rId76"/>
    <p:sldId id="4241" r:id="rId77"/>
    <p:sldId id="319" r:id="rId78"/>
    <p:sldId id="4242" r:id="rId79"/>
    <p:sldId id="4243" r:id="rId80"/>
    <p:sldId id="4244" r:id="rId81"/>
    <p:sldId id="4245" r:id="rId82"/>
    <p:sldId id="4246" r:id="rId83"/>
    <p:sldId id="4247" r:id="rId84"/>
    <p:sldId id="256" r:id="rId85"/>
    <p:sldId id="4248" r:id="rId86"/>
    <p:sldId id="335" r:id="rId87"/>
    <p:sldId id="4249" r:id="rId88"/>
    <p:sldId id="296" r:id="rId89"/>
    <p:sldId id="337" r:id="rId90"/>
    <p:sldId id="307" r:id="rId91"/>
    <p:sldId id="308" r:id="rId92"/>
    <p:sldId id="338" r:id="rId93"/>
    <p:sldId id="328" r:id="rId94"/>
    <p:sldId id="329" r:id="rId95"/>
    <p:sldId id="339" r:id="rId96"/>
    <p:sldId id="331" r:id="rId97"/>
    <p:sldId id="332" r:id="rId98"/>
    <p:sldId id="333" r:id="rId99"/>
    <p:sldId id="334" r:id="rId100"/>
    <p:sldId id="4250" r:id="rId101"/>
    <p:sldId id="4251" r:id="rId102"/>
    <p:sldId id="340" r:id="rId103"/>
    <p:sldId id="341" r:id="rId104"/>
    <p:sldId id="300" r:id="rId105"/>
    <p:sldId id="309" r:id="rId106"/>
    <p:sldId id="310" r:id="rId107"/>
    <p:sldId id="311" r:id="rId108"/>
    <p:sldId id="312" r:id="rId109"/>
    <p:sldId id="313" r:id="rId110"/>
    <p:sldId id="297" r:id="rId111"/>
    <p:sldId id="4252" r:id="rId112"/>
    <p:sldId id="342" r:id="rId113"/>
    <p:sldId id="343" r:id="rId114"/>
    <p:sldId id="293" r:id="rId115"/>
    <p:sldId id="344" r:id="rId116"/>
    <p:sldId id="345" r:id="rId117"/>
    <p:sldId id="346" r:id="rId118"/>
    <p:sldId id="347" r:id="rId119"/>
    <p:sldId id="348" r:id="rId120"/>
    <p:sldId id="349" r:id="rId121"/>
    <p:sldId id="4253" r:id="rId122"/>
    <p:sldId id="286" r:id="rId123"/>
    <p:sldId id="301" r:id="rId124"/>
    <p:sldId id="291" r:id="rId125"/>
    <p:sldId id="289" r:id="rId126"/>
    <p:sldId id="290" r:id="rId127"/>
    <p:sldId id="4254" r:id="rId128"/>
    <p:sldId id="4255" r:id="rId129"/>
    <p:sldId id="302" r:id="rId130"/>
    <p:sldId id="4256" r:id="rId131"/>
    <p:sldId id="298" r:id="rId132"/>
    <p:sldId id="263" r:id="rId1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5E7164-34B2-4D8F-90F0-6F4DE22631BB}">
          <p14:sldIdLst>
            <p14:sldId id="273"/>
            <p14:sldId id="4205"/>
            <p14:sldId id="4207"/>
            <p14:sldId id="275"/>
            <p14:sldId id="4214"/>
            <p14:sldId id="4215"/>
            <p14:sldId id="4216"/>
            <p14:sldId id="4211"/>
            <p14:sldId id="4210"/>
            <p14:sldId id="4204"/>
            <p14:sldId id="4236"/>
            <p14:sldId id="404"/>
            <p14:sldId id="4237"/>
          </p14:sldIdLst>
        </p14:section>
        <p14:section name="Default Section" id="{6F4A5C7A-34C8-4893-B7B0-C237D5AC0C98}">
          <p14:sldIdLst>
            <p14:sldId id="4257"/>
            <p14:sldId id="412"/>
          </p14:sldIdLst>
        </p14:section>
        <p14:section name="Untitled Section" id="{9A00C320-CAED-4460-BCC6-8513F7AA7FBA}">
          <p14:sldIdLst>
            <p14:sldId id="541"/>
            <p14:sldId id="539"/>
            <p14:sldId id="540"/>
            <p14:sldId id="427"/>
            <p14:sldId id="325"/>
            <p14:sldId id="4258"/>
            <p14:sldId id="440"/>
            <p14:sldId id="534"/>
            <p14:sldId id="536"/>
            <p14:sldId id="425"/>
            <p14:sldId id="535"/>
            <p14:sldId id="537"/>
          </p14:sldIdLst>
        </p14:section>
        <p14:section name="Default Section" id="{4959B738-4345-446E-BFD6-5880A73A7B4C}">
          <p14:sldIdLst>
            <p14:sldId id="4259"/>
            <p14:sldId id="4260"/>
            <p14:sldId id="4261"/>
            <p14:sldId id="4262"/>
            <p14:sldId id="261"/>
            <p14:sldId id="4263"/>
            <p14:sldId id="265"/>
            <p14:sldId id="266"/>
            <p14:sldId id="264"/>
            <p14:sldId id="267"/>
            <p14:sldId id="288"/>
            <p14:sldId id="463"/>
            <p14:sldId id="492"/>
            <p14:sldId id="502"/>
            <p14:sldId id="516"/>
            <p14:sldId id="498"/>
            <p14:sldId id="517"/>
            <p14:sldId id="485"/>
            <p14:sldId id="521"/>
            <p14:sldId id="522"/>
            <p14:sldId id="518"/>
            <p14:sldId id="519"/>
            <p14:sldId id="4238"/>
            <p14:sldId id="316"/>
            <p14:sldId id="257"/>
            <p14:sldId id="4212"/>
            <p14:sldId id="318"/>
            <p14:sldId id="336"/>
            <p14:sldId id="330"/>
            <p14:sldId id="258"/>
            <p14:sldId id="4239"/>
            <p14:sldId id="299"/>
            <p14:sldId id="314"/>
            <p14:sldId id="315"/>
            <p14:sldId id="4240"/>
            <p14:sldId id="317"/>
            <p14:sldId id="4241"/>
            <p14:sldId id="319"/>
            <p14:sldId id="4242"/>
            <p14:sldId id="4243"/>
            <p14:sldId id="4244"/>
            <p14:sldId id="4245"/>
            <p14:sldId id="4246"/>
            <p14:sldId id="4247"/>
            <p14:sldId id="256"/>
            <p14:sldId id="4248"/>
            <p14:sldId id="335"/>
            <p14:sldId id="4249"/>
            <p14:sldId id="296"/>
            <p14:sldId id="337"/>
            <p14:sldId id="307"/>
            <p14:sldId id="308"/>
            <p14:sldId id="338"/>
            <p14:sldId id="328"/>
            <p14:sldId id="329"/>
            <p14:sldId id="339"/>
            <p14:sldId id="331"/>
            <p14:sldId id="332"/>
            <p14:sldId id="333"/>
            <p14:sldId id="334"/>
            <p14:sldId id="4250"/>
            <p14:sldId id="4251"/>
            <p14:sldId id="340"/>
            <p14:sldId id="341"/>
            <p14:sldId id="300"/>
            <p14:sldId id="309"/>
            <p14:sldId id="310"/>
            <p14:sldId id="311"/>
            <p14:sldId id="312"/>
            <p14:sldId id="313"/>
            <p14:sldId id="297"/>
            <p14:sldId id="4252"/>
            <p14:sldId id="342"/>
            <p14:sldId id="343"/>
            <p14:sldId id="293"/>
            <p14:sldId id="344"/>
            <p14:sldId id="345"/>
            <p14:sldId id="346"/>
            <p14:sldId id="347"/>
            <p14:sldId id="348"/>
            <p14:sldId id="349"/>
            <p14:sldId id="4253"/>
            <p14:sldId id="286"/>
            <p14:sldId id="301"/>
            <p14:sldId id="291"/>
            <p14:sldId id="289"/>
            <p14:sldId id="290"/>
            <p14:sldId id="4254"/>
            <p14:sldId id="4255"/>
            <p14:sldId id="302"/>
            <p14:sldId id="4256"/>
            <p14:sldId id="298"/>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A90"/>
    <a:srgbClr val="9B1C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F31E5-F380-428D-BDB1-7B728F3F1915}" v="19" dt="2026-01-22T18:52:36.969"/>
    <p1510:client id="{47903171-42AC-4EF0-B078-2FAEE9318FA5}" v="11" dt="2026-01-22T16:13:04.613"/>
    <p1510:client id="{6AD2FEF2-2F40-EA25-64E6-386F6B919B40}" v="6" dt="2026-01-22T16:35:58.925"/>
    <p1510:client id="{CF209906-D6C4-E88F-E1CB-84A9AACCBBB3}" v="232" dt="2026-01-22T16:34:42.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14"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tableStyles" Target="tableStyle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notesMaster" Target="notesMasters/notesMaster1.xml"/><Relationship Id="rId139" Type="http://schemas.microsoft.com/office/2016/11/relationships/changesInfo" Target="changesInfos/changesInfo1.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presProps" Target="presProps.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viewProps" Target="viewProp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a Colburn (ADHE)" userId="94f5bb15-de40-4b1e-8889-0fdf1d0400b9" providerId="ADAL" clId="{88DC782F-2AD9-4B3C-9F51-C153A7F85740}"/>
    <pc:docChg chg="modSld modNotesMaster">
      <pc:chgData name="Alana Colburn (ADHE)" userId="94f5bb15-de40-4b1e-8889-0fdf1d0400b9" providerId="ADAL" clId="{88DC782F-2AD9-4B3C-9F51-C153A7F85740}" dt="2026-01-22T16:13:04.613" v="12" actId="20577"/>
      <pc:docMkLst>
        <pc:docMk/>
      </pc:docMkLst>
      <pc:sldChg chg="modSp mod">
        <pc:chgData name="Alana Colburn (ADHE)" userId="94f5bb15-de40-4b1e-8889-0fdf1d0400b9" providerId="ADAL" clId="{88DC782F-2AD9-4B3C-9F51-C153A7F85740}" dt="2026-01-22T16:13:04.613" v="12" actId="20577"/>
        <pc:sldMkLst>
          <pc:docMk/>
          <pc:sldMk cId="115721618" sldId="521"/>
        </pc:sldMkLst>
        <pc:spChg chg="mod">
          <ac:chgData name="Alana Colburn (ADHE)" userId="94f5bb15-de40-4b1e-8889-0fdf1d0400b9" providerId="ADAL" clId="{88DC782F-2AD9-4B3C-9F51-C153A7F85740}" dt="2026-01-22T16:13:04.613" v="12" actId="20577"/>
          <ac:spMkLst>
            <pc:docMk/>
            <pc:sldMk cId="115721618" sldId="521"/>
            <ac:spMk id="3" creationId="{2320DC23-DC5E-A283-063B-BDDC93CEBA8F}"/>
          </ac:spMkLst>
        </pc:spChg>
      </pc:sldChg>
      <pc:sldChg chg="modSp mod">
        <pc:chgData name="Alana Colburn (ADHE)" userId="94f5bb15-de40-4b1e-8889-0fdf1d0400b9" providerId="ADAL" clId="{88DC782F-2AD9-4B3C-9F51-C153A7F85740}" dt="2026-01-22T15:17:29.363" v="1" actId="20577"/>
        <pc:sldMkLst>
          <pc:docMk/>
          <pc:sldMk cId="3806056264" sldId="4255"/>
        </pc:sldMkLst>
        <pc:spChg chg="mod">
          <ac:chgData name="Alana Colburn (ADHE)" userId="94f5bb15-de40-4b1e-8889-0fdf1d0400b9" providerId="ADAL" clId="{88DC782F-2AD9-4B3C-9F51-C153A7F85740}" dt="2026-01-22T15:17:29.363" v="1" actId="20577"/>
          <ac:spMkLst>
            <pc:docMk/>
            <pc:sldMk cId="3806056264" sldId="4255"/>
            <ac:spMk id="2" creationId="{E22399BC-7987-9D35-7FEC-BB3310BACCCE}"/>
          </ac:spMkLst>
        </pc:spChg>
      </pc:sldChg>
    </pc:docChg>
  </pc:docChgLst>
  <pc:docChgLst>
    <pc:chgData name="Nichole Abernathy (ADHE)" userId="fddd4ef5-1cf6-49ac-8b62-acccb436dc1b" providerId="ADAL" clId="{32806254-FEF2-4468-84A4-89745693FEEC}"/>
    <pc:docChg chg="undo custSel addSld delSld modSld delMainMaster modMainMaster modSection modShowInfo">
      <pc:chgData name="Nichole Abernathy (ADHE)" userId="fddd4ef5-1cf6-49ac-8b62-acccb436dc1b" providerId="ADAL" clId="{32806254-FEF2-4468-84A4-89745693FEEC}" dt="2026-01-22T18:52:37.451" v="110" actId="478"/>
      <pc:docMkLst>
        <pc:docMk/>
      </pc:docMkLst>
      <pc:sldChg chg="add">
        <pc:chgData name="Nichole Abernathy (ADHE)" userId="fddd4ef5-1cf6-49ac-8b62-acccb436dc1b" providerId="ADAL" clId="{32806254-FEF2-4468-84A4-89745693FEEC}" dt="2026-01-20T14:44:22.868" v="4"/>
        <pc:sldMkLst>
          <pc:docMk/>
          <pc:sldMk cId="3980699782" sldId="256"/>
        </pc:sldMkLst>
      </pc:sldChg>
      <pc:sldChg chg="add">
        <pc:chgData name="Nichole Abernathy (ADHE)" userId="fddd4ef5-1cf6-49ac-8b62-acccb436dc1b" providerId="ADAL" clId="{32806254-FEF2-4468-84A4-89745693FEEC}" dt="2026-01-20T14:43:02.053" v="1"/>
        <pc:sldMkLst>
          <pc:docMk/>
          <pc:sldMk cId="1135319583" sldId="257"/>
        </pc:sldMkLst>
      </pc:sldChg>
      <pc:sldChg chg="add">
        <pc:chgData name="Nichole Abernathy (ADHE)" userId="fddd4ef5-1cf6-49ac-8b62-acccb436dc1b" providerId="ADAL" clId="{32806254-FEF2-4468-84A4-89745693FEEC}" dt="2026-01-20T14:43:29.453" v="2"/>
        <pc:sldMkLst>
          <pc:docMk/>
          <pc:sldMk cId="963324304" sldId="258"/>
        </pc:sldMkLst>
      </pc:sldChg>
      <pc:sldChg chg="add">
        <pc:chgData name="Nichole Abernathy (ADHE)" userId="fddd4ef5-1cf6-49ac-8b62-acccb436dc1b" providerId="ADAL" clId="{32806254-FEF2-4468-84A4-89745693FEEC}" dt="2026-01-22T17:41:14.157" v="91"/>
        <pc:sldMkLst>
          <pc:docMk/>
          <pc:sldMk cId="0" sldId="261"/>
        </pc:sldMkLst>
      </pc:sldChg>
      <pc:sldChg chg="add">
        <pc:chgData name="Nichole Abernathy (ADHE)" userId="fddd4ef5-1cf6-49ac-8b62-acccb436dc1b" providerId="ADAL" clId="{32806254-FEF2-4468-84A4-89745693FEEC}" dt="2026-01-22T17:41:14.157" v="91"/>
        <pc:sldMkLst>
          <pc:docMk/>
          <pc:sldMk cId="0" sldId="264"/>
        </pc:sldMkLst>
      </pc:sldChg>
      <pc:sldChg chg="add">
        <pc:chgData name="Nichole Abernathy (ADHE)" userId="fddd4ef5-1cf6-49ac-8b62-acccb436dc1b" providerId="ADAL" clId="{32806254-FEF2-4468-84A4-89745693FEEC}" dt="2026-01-22T17:41:14.157" v="91"/>
        <pc:sldMkLst>
          <pc:docMk/>
          <pc:sldMk cId="3953016532" sldId="265"/>
        </pc:sldMkLst>
      </pc:sldChg>
      <pc:sldChg chg="add">
        <pc:chgData name="Nichole Abernathy (ADHE)" userId="fddd4ef5-1cf6-49ac-8b62-acccb436dc1b" providerId="ADAL" clId="{32806254-FEF2-4468-84A4-89745693FEEC}" dt="2026-01-22T17:41:14.157" v="91"/>
        <pc:sldMkLst>
          <pc:docMk/>
          <pc:sldMk cId="351099279" sldId="266"/>
        </pc:sldMkLst>
      </pc:sldChg>
      <pc:sldChg chg="add">
        <pc:chgData name="Nichole Abernathy (ADHE)" userId="fddd4ef5-1cf6-49ac-8b62-acccb436dc1b" providerId="ADAL" clId="{32806254-FEF2-4468-84A4-89745693FEEC}" dt="2026-01-22T17:41:14.157" v="91"/>
        <pc:sldMkLst>
          <pc:docMk/>
          <pc:sldMk cId="0" sldId="267"/>
        </pc:sldMkLst>
      </pc:sldChg>
      <pc:sldChg chg="modSp mod">
        <pc:chgData name="Nichole Abernathy (ADHE)" userId="fddd4ef5-1cf6-49ac-8b62-acccb436dc1b" providerId="ADAL" clId="{32806254-FEF2-4468-84A4-89745693FEEC}" dt="2026-01-22T18:35:47.413" v="94" actId="1076"/>
        <pc:sldMkLst>
          <pc:docMk/>
          <pc:sldMk cId="2415036350" sldId="275"/>
        </pc:sldMkLst>
        <pc:spChg chg="mod">
          <ac:chgData name="Nichole Abernathy (ADHE)" userId="fddd4ef5-1cf6-49ac-8b62-acccb436dc1b" providerId="ADAL" clId="{32806254-FEF2-4468-84A4-89745693FEEC}" dt="2026-01-22T18:35:47.413" v="94" actId="1076"/>
          <ac:spMkLst>
            <pc:docMk/>
            <pc:sldMk cId="2415036350" sldId="275"/>
            <ac:spMk id="2" creationId="{EB8049E2-5A4E-73D0-8F5E-23D7F501F452}"/>
          </ac:spMkLst>
        </pc:spChg>
      </pc:sldChg>
      <pc:sldChg chg="add">
        <pc:chgData name="Nichole Abernathy (ADHE)" userId="fddd4ef5-1cf6-49ac-8b62-acccb436dc1b" providerId="ADAL" clId="{32806254-FEF2-4468-84A4-89745693FEEC}" dt="2026-01-20T14:44:50.134" v="5"/>
        <pc:sldMkLst>
          <pc:docMk/>
          <pc:sldMk cId="1462281807" sldId="286"/>
        </pc:sldMkLst>
      </pc:sldChg>
      <pc:sldChg chg="add">
        <pc:chgData name="Nichole Abernathy (ADHE)" userId="fddd4ef5-1cf6-49ac-8b62-acccb436dc1b" providerId="ADAL" clId="{32806254-FEF2-4468-84A4-89745693FEEC}" dt="2026-01-20T14:38:51.771" v="0"/>
        <pc:sldMkLst>
          <pc:docMk/>
          <pc:sldMk cId="146926372" sldId="288"/>
        </pc:sldMkLst>
      </pc:sldChg>
      <pc:sldChg chg="add">
        <pc:chgData name="Nichole Abernathy (ADHE)" userId="fddd4ef5-1cf6-49ac-8b62-acccb436dc1b" providerId="ADAL" clId="{32806254-FEF2-4468-84A4-89745693FEEC}" dt="2026-01-20T14:44:50.134" v="5"/>
        <pc:sldMkLst>
          <pc:docMk/>
          <pc:sldMk cId="3644438954" sldId="289"/>
        </pc:sldMkLst>
      </pc:sldChg>
      <pc:sldChg chg="add">
        <pc:chgData name="Nichole Abernathy (ADHE)" userId="fddd4ef5-1cf6-49ac-8b62-acccb436dc1b" providerId="ADAL" clId="{32806254-FEF2-4468-84A4-89745693FEEC}" dt="2026-01-20T14:44:50.134" v="5"/>
        <pc:sldMkLst>
          <pc:docMk/>
          <pc:sldMk cId="1048919549" sldId="290"/>
        </pc:sldMkLst>
      </pc:sldChg>
      <pc:sldChg chg="add">
        <pc:chgData name="Nichole Abernathy (ADHE)" userId="fddd4ef5-1cf6-49ac-8b62-acccb436dc1b" providerId="ADAL" clId="{32806254-FEF2-4468-84A4-89745693FEEC}" dt="2026-01-20T14:44:50.134" v="5"/>
        <pc:sldMkLst>
          <pc:docMk/>
          <pc:sldMk cId="3083900621" sldId="291"/>
        </pc:sldMkLst>
      </pc:sldChg>
      <pc:sldChg chg="add">
        <pc:chgData name="Nichole Abernathy (ADHE)" userId="fddd4ef5-1cf6-49ac-8b62-acccb436dc1b" providerId="ADAL" clId="{32806254-FEF2-4468-84A4-89745693FEEC}" dt="2026-01-20T14:44:22.868" v="4"/>
        <pc:sldMkLst>
          <pc:docMk/>
          <pc:sldMk cId="695931629" sldId="293"/>
        </pc:sldMkLst>
      </pc:sldChg>
      <pc:sldChg chg="add">
        <pc:chgData name="Nichole Abernathy (ADHE)" userId="fddd4ef5-1cf6-49ac-8b62-acccb436dc1b" providerId="ADAL" clId="{32806254-FEF2-4468-84A4-89745693FEEC}" dt="2026-01-20T14:44:22.868" v="4"/>
        <pc:sldMkLst>
          <pc:docMk/>
          <pc:sldMk cId="4077980771" sldId="296"/>
        </pc:sldMkLst>
      </pc:sldChg>
      <pc:sldChg chg="add">
        <pc:chgData name="Nichole Abernathy (ADHE)" userId="fddd4ef5-1cf6-49ac-8b62-acccb436dc1b" providerId="ADAL" clId="{32806254-FEF2-4468-84A4-89745693FEEC}" dt="2026-01-20T14:44:22.868" v="4"/>
        <pc:sldMkLst>
          <pc:docMk/>
          <pc:sldMk cId="1816766116" sldId="297"/>
        </pc:sldMkLst>
      </pc:sldChg>
      <pc:sldChg chg="add">
        <pc:chgData name="Nichole Abernathy (ADHE)" userId="fddd4ef5-1cf6-49ac-8b62-acccb436dc1b" providerId="ADAL" clId="{32806254-FEF2-4468-84A4-89745693FEEC}" dt="2026-01-20T14:44:50.134" v="5"/>
        <pc:sldMkLst>
          <pc:docMk/>
          <pc:sldMk cId="542701414" sldId="298"/>
        </pc:sldMkLst>
      </pc:sldChg>
      <pc:sldChg chg="add">
        <pc:chgData name="Nichole Abernathy (ADHE)" userId="fddd4ef5-1cf6-49ac-8b62-acccb436dc1b" providerId="ADAL" clId="{32806254-FEF2-4468-84A4-89745693FEEC}" dt="2026-01-20T14:43:29.453" v="2"/>
        <pc:sldMkLst>
          <pc:docMk/>
          <pc:sldMk cId="948534605" sldId="299"/>
        </pc:sldMkLst>
      </pc:sldChg>
      <pc:sldChg chg="add">
        <pc:chgData name="Nichole Abernathy (ADHE)" userId="fddd4ef5-1cf6-49ac-8b62-acccb436dc1b" providerId="ADAL" clId="{32806254-FEF2-4468-84A4-89745693FEEC}" dt="2026-01-20T14:44:22.868" v="4"/>
        <pc:sldMkLst>
          <pc:docMk/>
          <pc:sldMk cId="1865722481" sldId="300"/>
        </pc:sldMkLst>
      </pc:sldChg>
      <pc:sldChg chg="add">
        <pc:chgData name="Nichole Abernathy (ADHE)" userId="fddd4ef5-1cf6-49ac-8b62-acccb436dc1b" providerId="ADAL" clId="{32806254-FEF2-4468-84A4-89745693FEEC}" dt="2026-01-20T14:44:50.134" v="5"/>
        <pc:sldMkLst>
          <pc:docMk/>
          <pc:sldMk cId="4242710275" sldId="301"/>
        </pc:sldMkLst>
      </pc:sldChg>
      <pc:sldChg chg="add">
        <pc:chgData name="Nichole Abernathy (ADHE)" userId="fddd4ef5-1cf6-49ac-8b62-acccb436dc1b" providerId="ADAL" clId="{32806254-FEF2-4468-84A4-89745693FEEC}" dt="2026-01-20T14:44:50.134" v="5"/>
        <pc:sldMkLst>
          <pc:docMk/>
          <pc:sldMk cId="4044438138" sldId="302"/>
        </pc:sldMkLst>
      </pc:sldChg>
      <pc:sldChg chg="add">
        <pc:chgData name="Nichole Abernathy (ADHE)" userId="fddd4ef5-1cf6-49ac-8b62-acccb436dc1b" providerId="ADAL" clId="{32806254-FEF2-4468-84A4-89745693FEEC}" dt="2026-01-20T14:44:22.868" v="4"/>
        <pc:sldMkLst>
          <pc:docMk/>
          <pc:sldMk cId="1145653443" sldId="307"/>
        </pc:sldMkLst>
      </pc:sldChg>
      <pc:sldChg chg="add">
        <pc:chgData name="Nichole Abernathy (ADHE)" userId="fddd4ef5-1cf6-49ac-8b62-acccb436dc1b" providerId="ADAL" clId="{32806254-FEF2-4468-84A4-89745693FEEC}" dt="2026-01-20T14:44:22.868" v="4"/>
        <pc:sldMkLst>
          <pc:docMk/>
          <pc:sldMk cId="2880220396" sldId="308"/>
        </pc:sldMkLst>
      </pc:sldChg>
      <pc:sldChg chg="add">
        <pc:chgData name="Nichole Abernathy (ADHE)" userId="fddd4ef5-1cf6-49ac-8b62-acccb436dc1b" providerId="ADAL" clId="{32806254-FEF2-4468-84A4-89745693FEEC}" dt="2026-01-20T14:44:22.868" v="4"/>
        <pc:sldMkLst>
          <pc:docMk/>
          <pc:sldMk cId="1647082367" sldId="309"/>
        </pc:sldMkLst>
      </pc:sldChg>
      <pc:sldChg chg="add">
        <pc:chgData name="Nichole Abernathy (ADHE)" userId="fddd4ef5-1cf6-49ac-8b62-acccb436dc1b" providerId="ADAL" clId="{32806254-FEF2-4468-84A4-89745693FEEC}" dt="2026-01-20T14:44:22.868" v="4"/>
        <pc:sldMkLst>
          <pc:docMk/>
          <pc:sldMk cId="332227517" sldId="310"/>
        </pc:sldMkLst>
      </pc:sldChg>
      <pc:sldChg chg="add">
        <pc:chgData name="Nichole Abernathy (ADHE)" userId="fddd4ef5-1cf6-49ac-8b62-acccb436dc1b" providerId="ADAL" clId="{32806254-FEF2-4468-84A4-89745693FEEC}" dt="2026-01-20T14:44:22.868" v="4"/>
        <pc:sldMkLst>
          <pc:docMk/>
          <pc:sldMk cId="2086978364" sldId="311"/>
        </pc:sldMkLst>
      </pc:sldChg>
      <pc:sldChg chg="add">
        <pc:chgData name="Nichole Abernathy (ADHE)" userId="fddd4ef5-1cf6-49ac-8b62-acccb436dc1b" providerId="ADAL" clId="{32806254-FEF2-4468-84A4-89745693FEEC}" dt="2026-01-20T14:44:22.868" v="4"/>
        <pc:sldMkLst>
          <pc:docMk/>
          <pc:sldMk cId="39398597" sldId="312"/>
        </pc:sldMkLst>
      </pc:sldChg>
      <pc:sldChg chg="add">
        <pc:chgData name="Nichole Abernathy (ADHE)" userId="fddd4ef5-1cf6-49ac-8b62-acccb436dc1b" providerId="ADAL" clId="{32806254-FEF2-4468-84A4-89745693FEEC}" dt="2026-01-20T14:44:22.868" v="4"/>
        <pc:sldMkLst>
          <pc:docMk/>
          <pc:sldMk cId="1400204772" sldId="313"/>
        </pc:sldMkLst>
      </pc:sldChg>
      <pc:sldChg chg="add">
        <pc:chgData name="Nichole Abernathy (ADHE)" userId="fddd4ef5-1cf6-49ac-8b62-acccb436dc1b" providerId="ADAL" clId="{32806254-FEF2-4468-84A4-89745693FEEC}" dt="2026-01-20T14:43:29.453" v="2"/>
        <pc:sldMkLst>
          <pc:docMk/>
          <pc:sldMk cId="3361866680" sldId="314"/>
        </pc:sldMkLst>
      </pc:sldChg>
      <pc:sldChg chg="add">
        <pc:chgData name="Nichole Abernathy (ADHE)" userId="fddd4ef5-1cf6-49ac-8b62-acccb436dc1b" providerId="ADAL" clId="{32806254-FEF2-4468-84A4-89745693FEEC}" dt="2026-01-20T14:43:29.453" v="2"/>
        <pc:sldMkLst>
          <pc:docMk/>
          <pc:sldMk cId="4212121085" sldId="315"/>
        </pc:sldMkLst>
      </pc:sldChg>
      <pc:sldChg chg="add">
        <pc:chgData name="Nichole Abernathy (ADHE)" userId="fddd4ef5-1cf6-49ac-8b62-acccb436dc1b" providerId="ADAL" clId="{32806254-FEF2-4468-84A4-89745693FEEC}" dt="2026-01-20T14:43:02.053" v="1"/>
        <pc:sldMkLst>
          <pc:docMk/>
          <pc:sldMk cId="4284333317" sldId="316"/>
        </pc:sldMkLst>
      </pc:sldChg>
      <pc:sldChg chg="add">
        <pc:chgData name="Nichole Abernathy (ADHE)" userId="fddd4ef5-1cf6-49ac-8b62-acccb436dc1b" providerId="ADAL" clId="{32806254-FEF2-4468-84A4-89745693FEEC}" dt="2026-01-20T14:43:29.453" v="2"/>
        <pc:sldMkLst>
          <pc:docMk/>
          <pc:sldMk cId="3342281946" sldId="317"/>
        </pc:sldMkLst>
      </pc:sldChg>
      <pc:sldChg chg="add">
        <pc:chgData name="Nichole Abernathy (ADHE)" userId="fddd4ef5-1cf6-49ac-8b62-acccb436dc1b" providerId="ADAL" clId="{32806254-FEF2-4468-84A4-89745693FEEC}" dt="2026-01-20T14:43:02.053" v="1"/>
        <pc:sldMkLst>
          <pc:docMk/>
          <pc:sldMk cId="3185124184" sldId="318"/>
        </pc:sldMkLst>
      </pc:sldChg>
      <pc:sldChg chg="add">
        <pc:chgData name="Nichole Abernathy (ADHE)" userId="fddd4ef5-1cf6-49ac-8b62-acccb436dc1b" providerId="ADAL" clId="{32806254-FEF2-4468-84A4-89745693FEEC}" dt="2026-01-20T14:43:29.453" v="2"/>
        <pc:sldMkLst>
          <pc:docMk/>
          <pc:sldMk cId="784740434" sldId="319"/>
        </pc:sldMkLst>
      </pc:sldChg>
      <pc:sldChg chg="add">
        <pc:chgData name="Nichole Abernathy (ADHE)" userId="fddd4ef5-1cf6-49ac-8b62-acccb436dc1b" providerId="ADAL" clId="{32806254-FEF2-4468-84A4-89745693FEEC}" dt="2026-01-22T13:04:41.461" v="84"/>
        <pc:sldMkLst>
          <pc:docMk/>
          <pc:sldMk cId="1350816138" sldId="325"/>
        </pc:sldMkLst>
      </pc:sldChg>
      <pc:sldChg chg="add">
        <pc:chgData name="Nichole Abernathy (ADHE)" userId="fddd4ef5-1cf6-49ac-8b62-acccb436dc1b" providerId="ADAL" clId="{32806254-FEF2-4468-84A4-89745693FEEC}" dt="2026-01-20T14:44:22.868" v="4"/>
        <pc:sldMkLst>
          <pc:docMk/>
          <pc:sldMk cId="3940402592" sldId="328"/>
        </pc:sldMkLst>
      </pc:sldChg>
      <pc:sldChg chg="add">
        <pc:chgData name="Nichole Abernathy (ADHE)" userId="fddd4ef5-1cf6-49ac-8b62-acccb436dc1b" providerId="ADAL" clId="{32806254-FEF2-4468-84A4-89745693FEEC}" dt="2026-01-20T14:44:22.868" v="4"/>
        <pc:sldMkLst>
          <pc:docMk/>
          <pc:sldMk cId="2549366548" sldId="329"/>
        </pc:sldMkLst>
      </pc:sldChg>
      <pc:sldChg chg="add">
        <pc:chgData name="Nichole Abernathy (ADHE)" userId="fddd4ef5-1cf6-49ac-8b62-acccb436dc1b" providerId="ADAL" clId="{32806254-FEF2-4468-84A4-89745693FEEC}" dt="2026-01-20T14:43:02.053" v="1"/>
        <pc:sldMkLst>
          <pc:docMk/>
          <pc:sldMk cId="3792593288" sldId="330"/>
        </pc:sldMkLst>
      </pc:sldChg>
      <pc:sldChg chg="add">
        <pc:chgData name="Nichole Abernathy (ADHE)" userId="fddd4ef5-1cf6-49ac-8b62-acccb436dc1b" providerId="ADAL" clId="{32806254-FEF2-4468-84A4-89745693FEEC}" dt="2026-01-20T14:44:22.868" v="4"/>
        <pc:sldMkLst>
          <pc:docMk/>
          <pc:sldMk cId="1729657957" sldId="331"/>
        </pc:sldMkLst>
      </pc:sldChg>
      <pc:sldChg chg="add">
        <pc:chgData name="Nichole Abernathy (ADHE)" userId="fddd4ef5-1cf6-49ac-8b62-acccb436dc1b" providerId="ADAL" clId="{32806254-FEF2-4468-84A4-89745693FEEC}" dt="2026-01-20T14:44:22.868" v="4"/>
        <pc:sldMkLst>
          <pc:docMk/>
          <pc:sldMk cId="2208918698" sldId="332"/>
        </pc:sldMkLst>
      </pc:sldChg>
      <pc:sldChg chg="add">
        <pc:chgData name="Nichole Abernathy (ADHE)" userId="fddd4ef5-1cf6-49ac-8b62-acccb436dc1b" providerId="ADAL" clId="{32806254-FEF2-4468-84A4-89745693FEEC}" dt="2026-01-20T14:44:22.868" v="4"/>
        <pc:sldMkLst>
          <pc:docMk/>
          <pc:sldMk cId="1252508578" sldId="333"/>
        </pc:sldMkLst>
      </pc:sldChg>
      <pc:sldChg chg="add">
        <pc:chgData name="Nichole Abernathy (ADHE)" userId="fddd4ef5-1cf6-49ac-8b62-acccb436dc1b" providerId="ADAL" clId="{32806254-FEF2-4468-84A4-89745693FEEC}" dt="2026-01-20T14:44:22.868" v="4"/>
        <pc:sldMkLst>
          <pc:docMk/>
          <pc:sldMk cId="501557133" sldId="334"/>
        </pc:sldMkLst>
      </pc:sldChg>
      <pc:sldChg chg="add">
        <pc:chgData name="Nichole Abernathy (ADHE)" userId="fddd4ef5-1cf6-49ac-8b62-acccb436dc1b" providerId="ADAL" clId="{32806254-FEF2-4468-84A4-89745693FEEC}" dt="2026-01-20T14:44:22.868" v="4"/>
        <pc:sldMkLst>
          <pc:docMk/>
          <pc:sldMk cId="1591837359" sldId="335"/>
        </pc:sldMkLst>
      </pc:sldChg>
      <pc:sldChg chg="add">
        <pc:chgData name="Nichole Abernathy (ADHE)" userId="fddd4ef5-1cf6-49ac-8b62-acccb436dc1b" providerId="ADAL" clId="{32806254-FEF2-4468-84A4-89745693FEEC}" dt="2026-01-20T14:43:02.053" v="1"/>
        <pc:sldMkLst>
          <pc:docMk/>
          <pc:sldMk cId="2281717881" sldId="336"/>
        </pc:sldMkLst>
      </pc:sldChg>
      <pc:sldChg chg="add">
        <pc:chgData name="Nichole Abernathy (ADHE)" userId="fddd4ef5-1cf6-49ac-8b62-acccb436dc1b" providerId="ADAL" clId="{32806254-FEF2-4468-84A4-89745693FEEC}" dt="2026-01-20T14:44:22.868" v="4"/>
        <pc:sldMkLst>
          <pc:docMk/>
          <pc:sldMk cId="3341786247" sldId="337"/>
        </pc:sldMkLst>
      </pc:sldChg>
      <pc:sldChg chg="add">
        <pc:chgData name="Nichole Abernathy (ADHE)" userId="fddd4ef5-1cf6-49ac-8b62-acccb436dc1b" providerId="ADAL" clId="{32806254-FEF2-4468-84A4-89745693FEEC}" dt="2026-01-20T14:44:22.868" v="4"/>
        <pc:sldMkLst>
          <pc:docMk/>
          <pc:sldMk cId="3461084328" sldId="338"/>
        </pc:sldMkLst>
      </pc:sldChg>
      <pc:sldChg chg="add">
        <pc:chgData name="Nichole Abernathy (ADHE)" userId="fddd4ef5-1cf6-49ac-8b62-acccb436dc1b" providerId="ADAL" clId="{32806254-FEF2-4468-84A4-89745693FEEC}" dt="2026-01-20T14:44:22.868" v="4"/>
        <pc:sldMkLst>
          <pc:docMk/>
          <pc:sldMk cId="3503535626" sldId="339"/>
        </pc:sldMkLst>
      </pc:sldChg>
      <pc:sldChg chg="add">
        <pc:chgData name="Nichole Abernathy (ADHE)" userId="fddd4ef5-1cf6-49ac-8b62-acccb436dc1b" providerId="ADAL" clId="{32806254-FEF2-4468-84A4-89745693FEEC}" dt="2026-01-20T14:44:22.868" v="4"/>
        <pc:sldMkLst>
          <pc:docMk/>
          <pc:sldMk cId="2295730272" sldId="340"/>
        </pc:sldMkLst>
      </pc:sldChg>
      <pc:sldChg chg="add">
        <pc:chgData name="Nichole Abernathy (ADHE)" userId="fddd4ef5-1cf6-49ac-8b62-acccb436dc1b" providerId="ADAL" clId="{32806254-FEF2-4468-84A4-89745693FEEC}" dt="2026-01-20T14:44:22.868" v="4"/>
        <pc:sldMkLst>
          <pc:docMk/>
          <pc:sldMk cId="3729898821" sldId="341"/>
        </pc:sldMkLst>
      </pc:sldChg>
      <pc:sldChg chg="add">
        <pc:chgData name="Nichole Abernathy (ADHE)" userId="fddd4ef5-1cf6-49ac-8b62-acccb436dc1b" providerId="ADAL" clId="{32806254-FEF2-4468-84A4-89745693FEEC}" dt="2026-01-20T14:44:22.868" v="4"/>
        <pc:sldMkLst>
          <pc:docMk/>
          <pc:sldMk cId="2480708955" sldId="342"/>
        </pc:sldMkLst>
      </pc:sldChg>
      <pc:sldChg chg="add">
        <pc:chgData name="Nichole Abernathy (ADHE)" userId="fddd4ef5-1cf6-49ac-8b62-acccb436dc1b" providerId="ADAL" clId="{32806254-FEF2-4468-84A4-89745693FEEC}" dt="2026-01-20T14:44:22.868" v="4"/>
        <pc:sldMkLst>
          <pc:docMk/>
          <pc:sldMk cId="292966429" sldId="343"/>
        </pc:sldMkLst>
      </pc:sldChg>
      <pc:sldChg chg="add">
        <pc:chgData name="Nichole Abernathy (ADHE)" userId="fddd4ef5-1cf6-49ac-8b62-acccb436dc1b" providerId="ADAL" clId="{32806254-FEF2-4468-84A4-89745693FEEC}" dt="2026-01-20T14:44:22.868" v="4"/>
        <pc:sldMkLst>
          <pc:docMk/>
          <pc:sldMk cId="3646275137" sldId="344"/>
        </pc:sldMkLst>
      </pc:sldChg>
      <pc:sldChg chg="add">
        <pc:chgData name="Nichole Abernathy (ADHE)" userId="fddd4ef5-1cf6-49ac-8b62-acccb436dc1b" providerId="ADAL" clId="{32806254-FEF2-4468-84A4-89745693FEEC}" dt="2026-01-20T14:44:22.868" v="4"/>
        <pc:sldMkLst>
          <pc:docMk/>
          <pc:sldMk cId="1426883179" sldId="345"/>
        </pc:sldMkLst>
      </pc:sldChg>
      <pc:sldChg chg="add">
        <pc:chgData name="Nichole Abernathy (ADHE)" userId="fddd4ef5-1cf6-49ac-8b62-acccb436dc1b" providerId="ADAL" clId="{32806254-FEF2-4468-84A4-89745693FEEC}" dt="2026-01-20T14:44:22.868" v="4"/>
        <pc:sldMkLst>
          <pc:docMk/>
          <pc:sldMk cId="510140806" sldId="346"/>
        </pc:sldMkLst>
      </pc:sldChg>
      <pc:sldChg chg="add">
        <pc:chgData name="Nichole Abernathy (ADHE)" userId="fddd4ef5-1cf6-49ac-8b62-acccb436dc1b" providerId="ADAL" clId="{32806254-FEF2-4468-84A4-89745693FEEC}" dt="2026-01-20T14:44:22.868" v="4"/>
        <pc:sldMkLst>
          <pc:docMk/>
          <pc:sldMk cId="1934572889" sldId="347"/>
        </pc:sldMkLst>
      </pc:sldChg>
      <pc:sldChg chg="add">
        <pc:chgData name="Nichole Abernathy (ADHE)" userId="fddd4ef5-1cf6-49ac-8b62-acccb436dc1b" providerId="ADAL" clId="{32806254-FEF2-4468-84A4-89745693FEEC}" dt="2026-01-20T14:44:22.868" v="4"/>
        <pc:sldMkLst>
          <pc:docMk/>
          <pc:sldMk cId="1133287909" sldId="348"/>
        </pc:sldMkLst>
      </pc:sldChg>
      <pc:sldChg chg="add">
        <pc:chgData name="Nichole Abernathy (ADHE)" userId="fddd4ef5-1cf6-49ac-8b62-acccb436dc1b" providerId="ADAL" clId="{32806254-FEF2-4468-84A4-89745693FEEC}" dt="2026-01-20T14:44:22.868" v="4"/>
        <pc:sldMkLst>
          <pc:docMk/>
          <pc:sldMk cId="1803979623" sldId="349"/>
        </pc:sldMkLst>
      </pc:sldChg>
      <pc:sldChg chg="addSp delSp modSp add mod">
        <pc:chgData name="Nichole Abernathy (ADHE)" userId="fddd4ef5-1cf6-49ac-8b62-acccb436dc1b" providerId="ADAL" clId="{32806254-FEF2-4468-84A4-89745693FEEC}" dt="2026-01-21T14:48:35.188" v="79" actId="1076"/>
        <pc:sldMkLst>
          <pc:docMk/>
          <pc:sldMk cId="605599720" sldId="404"/>
        </pc:sldMkLst>
        <pc:spChg chg="del">
          <ac:chgData name="Nichole Abernathy (ADHE)" userId="fddd4ef5-1cf6-49ac-8b62-acccb436dc1b" providerId="ADAL" clId="{32806254-FEF2-4468-84A4-89745693FEEC}" dt="2026-01-21T13:33:44.377" v="54" actId="478"/>
          <ac:spMkLst>
            <pc:docMk/>
            <pc:sldMk cId="605599720" sldId="404"/>
            <ac:spMk id="2" creationId="{DD182417-C8E0-2402-C222-1FB4CD894A71}"/>
          </ac:spMkLst>
        </pc:spChg>
        <pc:spChg chg="del">
          <ac:chgData name="Nichole Abernathy (ADHE)" userId="fddd4ef5-1cf6-49ac-8b62-acccb436dc1b" providerId="ADAL" clId="{32806254-FEF2-4468-84A4-89745693FEEC}" dt="2026-01-21T13:33:39.083" v="49" actId="478"/>
          <ac:spMkLst>
            <pc:docMk/>
            <pc:sldMk cId="605599720" sldId="404"/>
            <ac:spMk id="3" creationId="{B6A20097-319E-6AFC-8C87-6D9E1112E06E}"/>
          </ac:spMkLst>
        </pc:spChg>
        <pc:spChg chg="mod">
          <ac:chgData name="Nichole Abernathy (ADHE)" userId="fddd4ef5-1cf6-49ac-8b62-acccb436dc1b" providerId="ADAL" clId="{32806254-FEF2-4468-84A4-89745693FEEC}" dt="2026-01-21T14:48:35.188" v="79" actId="1076"/>
          <ac:spMkLst>
            <pc:docMk/>
            <pc:sldMk cId="605599720" sldId="404"/>
            <ac:spMk id="5" creationId="{DDA7C2DB-0715-BA79-E1F2-A8AA140FE844}"/>
          </ac:spMkLst>
        </pc:spChg>
        <pc:spChg chg="del">
          <ac:chgData name="Nichole Abernathy (ADHE)" userId="fddd4ef5-1cf6-49ac-8b62-acccb436dc1b" providerId="ADAL" clId="{32806254-FEF2-4468-84A4-89745693FEEC}" dt="2026-01-21T13:33:42.347" v="52" actId="478"/>
          <ac:spMkLst>
            <pc:docMk/>
            <pc:sldMk cId="605599720" sldId="404"/>
            <ac:spMk id="6" creationId="{CE14E681-4041-9BE8-88BD-15126896FFB0}"/>
          </ac:spMkLst>
        </pc:spChg>
        <pc:spChg chg="mod">
          <ac:chgData name="Nichole Abernathy (ADHE)" userId="fddd4ef5-1cf6-49ac-8b62-acccb436dc1b" providerId="ADAL" clId="{32806254-FEF2-4468-84A4-89745693FEEC}" dt="2026-01-21T14:48:15.349" v="76" actId="113"/>
          <ac:spMkLst>
            <pc:docMk/>
            <pc:sldMk cId="605599720" sldId="404"/>
            <ac:spMk id="7" creationId="{8A3EB5C1-B463-0DF4-96E0-183EF81842E7}"/>
          </ac:spMkLst>
        </pc:spChg>
        <pc:picChg chg="add mod">
          <ac:chgData name="Nichole Abernathy (ADHE)" userId="fddd4ef5-1cf6-49ac-8b62-acccb436dc1b" providerId="ADAL" clId="{32806254-FEF2-4468-84A4-89745693FEEC}" dt="2026-01-21T14:48:26.919" v="77" actId="1076"/>
          <ac:picMkLst>
            <pc:docMk/>
            <pc:sldMk cId="605599720" sldId="404"/>
            <ac:picMk id="2" creationId="{31E78170-5F93-C8B6-DF49-636B317751FB}"/>
          </ac:picMkLst>
        </pc:picChg>
        <pc:picChg chg="del">
          <ac:chgData name="Nichole Abernathy (ADHE)" userId="fddd4ef5-1cf6-49ac-8b62-acccb436dc1b" providerId="ADAL" clId="{32806254-FEF2-4468-84A4-89745693FEEC}" dt="2026-01-21T13:32:34.891" v="9" actId="478"/>
          <ac:picMkLst>
            <pc:docMk/>
            <pc:sldMk cId="605599720" sldId="404"/>
            <ac:picMk id="1026" creationId="{511F7334-AADD-19F5-7EBD-0B7BEAC80D35}"/>
          </ac:picMkLst>
        </pc:picChg>
        <pc:picChg chg="del">
          <ac:chgData name="Nichole Abernathy (ADHE)" userId="fddd4ef5-1cf6-49ac-8b62-acccb436dc1b" providerId="ADAL" clId="{32806254-FEF2-4468-84A4-89745693FEEC}" dt="2026-01-21T13:33:39.811" v="50" actId="478"/>
          <ac:picMkLst>
            <pc:docMk/>
            <pc:sldMk cId="605599720" sldId="404"/>
            <ac:picMk id="1028" creationId="{3EB9C34E-5435-F5E3-FC4F-D9F4C55DEB50}"/>
          </ac:picMkLst>
        </pc:picChg>
        <pc:picChg chg="del">
          <ac:chgData name="Nichole Abernathy (ADHE)" userId="fddd4ef5-1cf6-49ac-8b62-acccb436dc1b" providerId="ADAL" clId="{32806254-FEF2-4468-84A4-89745693FEEC}" dt="2026-01-21T13:33:40.746" v="51" actId="478"/>
          <ac:picMkLst>
            <pc:docMk/>
            <pc:sldMk cId="605599720" sldId="404"/>
            <ac:picMk id="1030" creationId="{B04012C0-4870-63E0-7934-F309E2BB41BF}"/>
          </ac:picMkLst>
        </pc:picChg>
        <pc:picChg chg="del">
          <ac:chgData name="Nichole Abernathy (ADHE)" userId="fddd4ef5-1cf6-49ac-8b62-acccb436dc1b" providerId="ADAL" clId="{32806254-FEF2-4468-84A4-89745693FEEC}" dt="2026-01-21T13:33:43.002" v="53" actId="478"/>
          <ac:picMkLst>
            <pc:docMk/>
            <pc:sldMk cId="605599720" sldId="404"/>
            <ac:picMk id="1032" creationId="{47EDAAA6-2FF4-F0E4-D980-71EABBA5AA26}"/>
          </ac:picMkLst>
        </pc:picChg>
      </pc:sldChg>
      <pc:sldChg chg="add">
        <pc:chgData name="Nichole Abernathy (ADHE)" userId="fddd4ef5-1cf6-49ac-8b62-acccb436dc1b" providerId="ADAL" clId="{32806254-FEF2-4468-84A4-89745693FEEC}" dt="2026-01-22T13:04:41.461" v="84"/>
        <pc:sldMkLst>
          <pc:docMk/>
          <pc:sldMk cId="2240470498" sldId="412"/>
        </pc:sldMkLst>
      </pc:sldChg>
      <pc:sldChg chg="add">
        <pc:chgData name="Nichole Abernathy (ADHE)" userId="fddd4ef5-1cf6-49ac-8b62-acccb436dc1b" providerId="ADAL" clId="{32806254-FEF2-4468-84A4-89745693FEEC}" dt="2026-01-22T13:04:41.461" v="84"/>
        <pc:sldMkLst>
          <pc:docMk/>
          <pc:sldMk cId="3895715059" sldId="425"/>
        </pc:sldMkLst>
      </pc:sldChg>
      <pc:sldChg chg="add">
        <pc:chgData name="Nichole Abernathy (ADHE)" userId="fddd4ef5-1cf6-49ac-8b62-acccb436dc1b" providerId="ADAL" clId="{32806254-FEF2-4468-84A4-89745693FEEC}" dt="2026-01-22T13:04:41.461" v="84"/>
        <pc:sldMkLst>
          <pc:docMk/>
          <pc:sldMk cId="2611600322" sldId="427"/>
        </pc:sldMkLst>
      </pc:sldChg>
      <pc:sldChg chg="add">
        <pc:chgData name="Nichole Abernathy (ADHE)" userId="fddd4ef5-1cf6-49ac-8b62-acccb436dc1b" providerId="ADAL" clId="{32806254-FEF2-4468-84A4-89745693FEEC}" dt="2026-01-22T13:04:41.461" v="84"/>
        <pc:sldMkLst>
          <pc:docMk/>
          <pc:sldMk cId="777582408" sldId="440"/>
        </pc:sldMkLst>
      </pc:sldChg>
      <pc:sldChg chg="add">
        <pc:chgData name="Nichole Abernathy (ADHE)" userId="fddd4ef5-1cf6-49ac-8b62-acccb436dc1b" providerId="ADAL" clId="{32806254-FEF2-4468-84A4-89745693FEEC}" dt="2026-01-20T14:38:51.771" v="0"/>
        <pc:sldMkLst>
          <pc:docMk/>
          <pc:sldMk cId="1272198810" sldId="463"/>
        </pc:sldMkLst>
      </pc:sldChg>
      <pc:sldChg chg="add">
        <pc:chgData name="Nichole Abernathy (ADHE)" userId="fddd4ef5-1cf6-49ac-8b62-acccb436dc1b" providerId="ADAL" clId="{32806254-FEF2-4468-84A4-89745693FEEC}" dt="2026-01-20T14:38:51.771" v="0"/>
        <pc:sldMkLst>
          <pc:docMk/>
          <pc:sldMk cId="3947049734" sldId="485"/>
        </pc:sldMkLst>
      </pc:sldChg>
      <pc:sldChg chg="add">
        <pc:chgData name="Nichole Abernathy (ADHE)" userId="fddd4ef5-1cf6-49ac-8b62-acccb436dc1b" providerId="ADAL" clId="{32806254-FEF2-4468-84A4-89745693FEEC}" dt="2026-01-20T14:38:51.771" v="0"/>
        <pc:sldMkLst>
          <pc:docMk/>
          <pc:sldMk cId="2680001644" sldId="492"/>
        </pc:sldMkLst>
      </pc:sldChg>
      <pc:sldChg chg="add">
        <pc:chgData name="Nichole Abernathy (ADHE)" userId="fddd4ef5-1cf6-49ac-8b62-acccb436dc1b" providerId="ADAL" clId="{32806254-FEF2-4468-84A4-89745693FEEC}" dt="2026-01-20T14:38:51.771" v="0"/>
        <pc:sldMkLst>
          <pc:docMk/>
          <pc:sldMk cId="1687089711" sldId="498"/>
        </pc:sldMkLst>
      </pc:sldChg>
      <pc:sldChg chg="add">
        <pc:chgData name="Nichole Abernathy (ADHE)" userId="fddd4ef5-1cf6-49ac-8b62-acccb436dc1b" providerId="ADAL" clId="{32806254-FEF2-4468-84A4-89745693FEEC}" dt="2026-01-20T14:38:51.771" v="0"/>
        <pc:sldMkLst>
          <pc:docMk/>
          <pc:sldMk cId="1815427734" sldId="502"/>
        </pc:sldMkLst>
      </pc:sldChg>
      <pc:sldChg chg="add">
        <pc:chgData name="Nichole Abernathy (ADHE)" userId="fddd4ef5-1cf6-49ac-8b62-acccb436dc1b" providerId="ADAL" clId="{32806254-FEF2-4468-84A4-89745693FEEC}" dt="2026-01-20T14:38:51.771" v="0"/>
        <pc:sldMkLst>
          <pc:docMk/>
          <pc:sldMk cId="2631394419" sldId="516"/>
        </pc:sldMkLst>
      </pc:sldChg>
      <pc:sldChg chg="add">
        <pc:chgData name="Nichole Abernathy (ADHE)" userId="fddd4ef5-1cf6-49ac-8b62-acccb436dc1b" providerId="ADAL" clId="{32806254-FEF2-4468-84A4-89745693FEEC}" dt="2026-01-20T14:38:51.771" v="0"/>
        <pc:sldMkLst>
          <pc:docMk/>
          <pc:sldMk cId="2876633783" sldId="517"/>
        </pc:sldMkLst>
      </pc:sldChg>
      <pc:sldChg chg="add">
        <pc:chgData name="Nichole Abernathy (ADHE)" userId="fddd4ef5-1cf6-49ac-8b62-acccb436dc1b" providerId="ADAL" clId="{32806254-FEF2-4468-84A4-89745693FEEC}" dt="2026-01-20T14:38:51.771" v="0"/>
        <pc:sldMkLst>
          <pc:docMk/>
          <pc:sldMk cId="1469540368" sldId="518"/>
        </pc:sldMkLst>
      </pc:sldChg>
      <pc:sldChg chg="add">
        <pc:chgData name="Nichole Abernathy (ADHE)" userId="fddd4ef5-1cf6-49ac-8b62-acccb436dc1b" providerId="ADAL" clId="{32806254-FEF2-4468-84A4-89745693FEEC}" dt="2026-01-20T14:38:51.771" v="0"/>
        <pc:sldMkLst>
          <pc:docMk/>
          <pc:sldMk cId="3271605786" sldId="519"/>
        </pc:sldMkLst>
      </pc:sldChg>
      <pc:sldChg chg="add">
        <pc:chgData name="Nichole Abernathy (ADHE)" userId="fddd4ef5-1cf6-49ac-8b62-acccb436dc1b" providerId="ADAL" clId="{32806254-FEF2-4468-84A4-89745693FEEC}" dt="2026-01-20T14:38:51.771" v="0"/>
        <pc:sldMkLst>
          <pc:docMk/>
          <pc:sldMk cId="115721618" sldId="521"/>
        </pc:sldMkLst>
      </pc:sldChg>
      <pc:sldChg chg="add">
        <pc:chgData name="Nichole Abernathy (ADHE)" userId="fddd4ef5-1cf6-49ac-8b62-acccb436dc1b" providerId="ADAL" clId="{32806254-FEF2-4468-84A4-89745693FEEC}" dt="2026-01-20T14:38:51.771" v="0"/>
        <pc:sldMkLst>
          <pc:docMk/>
          <pc:sldMk cId="4080037439" sldId="522"/>
        </pc:sldMkLst>
      </pc:sldChg>
      <pc:sldChg chg="add">
        <pc:chgData name="Nichole Abernathy (ADHE)" userId="fddd4ef5-1cf6-49ac-8b62-acccb436dc1b" providerId="ADAL" clId="{32806254-FEF2-4468-84A4-89745693FEEC}" dt="2026-01-22T13:04:41.461" v="84"/>
        <pc:sldMkLst>
          <pc:docMk/>
          <pc:sldMk cId="2206030517" sldId="534"/>
        </pc:sldMkLst>
      </pc:sldChg>
      <pc:sldChg chg="add">
        <pc:chgData name="Nichole Abernathy (ADHE)" userId="fddd4ef5-1cf6-49ac-8b62-acccb436dc1b" providerId="ADAL" clId="{32806254-FEF2-4468-84A4-89745693FEEC}" dt="2026-01-22T13:04:41.461" v="84"/>
        <pc:sldMkLst>
          <pc:docMk/>
          <pc:sldMk cId="3846550921" sldId="535"/>
        </pc:sldMkLst>
      </pc:sldChg>
      <pc:sldChg chg="add">
        <pc:chgData name="Nichole Abernathy (ADHE)" userId="fddd4ef5-1cf6-49ac-8b62-acccb436dc1b" providerId="ADAL" clId="{32806254-FEF2-4468-84A4-89745693FEEC}" dt="2026-01-22T13:04:41.461" v="84"/>
        <pc:sldMkLst>
          <pc:docMk/>
          <pc:sldMk cId="1111480366" sldId="536"/>
        </pc:sldMkLst>
      </pc:sldChg>
      <pc:sldChg chg="add">
        <pc:chgData name="Nichole Abernathy (ADHE)" userId="fddd4ef5-1cf6-49ac-8b62-acccb436dc1b" providerId="ADAL" clId="{32806254-FEF2-4468-84A4-89745693FEEC}" dt="2026-01-22T13:04:41.461" v="84"/>
        <pc:sldMkLst>
          <pc:docMk/>
          <pc:sldMk cId="3631686807" sldId="537"/>
        </pc:sldMkLst>
      </pc:sldChg>
      <pc:sldChg chg="add">
        <pc:chgData name="Nichole Abernathy (ADHE)" userId="fddd4ef5-1cf6-49ac-8b62-acccb436dc1b" providerId="ADAL" clId="{32806254-FEF2-4468-84A4-89745693FEEC}" dt="2026-01-22T13:04:41.461" v="84"/>
        <pc:sldMkLst>
          <pc:docMk/>
          <pc:sldMk cId="1278840697" sldId="539"/>
        </pc:sldMkLst>
      </pc:sldChg>
      <pc:sldChg chg="add">
        <pc:chgData name="Nichole Abernathy (ADHE)" userId="fddd4ef5-1cf6-49ac-8b62-acccb436dc1b" providerId="ADAL" clId="{32806254-FEF2-4468-84A4-89745693FEEC}" dt="2026-01-22T13:04:41.461" v="84"/>
        <pc:sldMkLst>
          <pc:docMk/>
          <pc:sldMk cId="2601924536" sldId="540"/>
        </pc:sldMkLst>
      </pc:sldChg>
      <pc:sldChg chg="add">
        <pc:chgData name="Nichole Abernathy (ADHE)" userId="fddd4ef5-1cf6-49ac-8b62-acccb436dc1b" providerId="ADAL" clId="{32806254-FEF2-4468-84A4-89745693FEEC}" dt="2026-01-22T13:04:41.461" v="84"/>
        <pc:sldMkLst>
          <pc:docMk/>
          <pc:sldMk cId="1256505206" sldId="541"/>
        </pc:sldMkLst>
      </pc:sldChg>
      <pc:sldChg chg="addSp delSp modSp mod">
        <pc:chgData name="Nichole Abernathy (ADHE)" userId="fddd4ef5-1cf6-49ac-8b62-acccb436dc1b" providerId="ADAL" clId="{32806254-FEF2-4468-84A4-89745693FEEC}" dt="2026-01-22T18:52:37.451" v="110" actId="478"/>
        <pc:sldMkLst>
          <pc:docMk/>
          <pc:sldMk cId="2579273031" sldId="4207"/>
        </pc:sldMkLst>
        <pc:picChg chg="add del mod">
          <ac:chgData name="Nichole Abernathy (ADHE)" userId="fddd4ef5-1cf6-49ac-8b62-acccb436dc1b" providerId="ADAL" clId="{32806254-FEF2-4468-84A4-89745693FEEC}" dt="2026-01-22T18:52:36.517" v="109" actId="14100"/>
          <ac:picMkLst>
            <pc:docMk/>
            <pc:sldMk cId="2579273031" sldId="4207"/>
            <ac:picMk id="2" creationId="{E3AF9864-9D38-EEB3-D830-9524FED78ABC}"/>
          </ac:picMkLst>
        </pc:picChg>
        <pc:picChg chg="add del">
          <ac:chgData name="Nichole Abernathy (ADHE)" userId="fddd4ef5-1cf6-49ac-8b62-acccb436dc1b" providerId="ADAL" clId="{32806254-FEF2-4468-84A4-89745693FEEC}" dt="2026-01-22T18:52:37.451" v="110" actId="478"/>
          <ac:picMkLst>
            <pc:docMk/>
            <pc:sldMk cId="2579273031" sldId="4207"/>
            <ac:picMk id="5" creationId="{D53FC156-F958-53B6-BAC0-A41251DF72D6}"/>
          </ac:picMkLst>
        </pc:picChg>
        <pc:picChg chg="add">
          <ac:chgData name="Nichole Abernathy (ADHE)" userId="fddd4ef5-1cf6-49ac-8b62-acccb436dc1b" providerId="ADAL" clId="{32806254-FEF2-4468-84A4-89745693FEEC}" dt="2026-01-22T18:50:51.954" v="96"/>
          <ac:picMkLst>
            <pc:docMk/>
            <pc:sldMk cId="2579273031" sldId="4207"/>
            <ac:picMk id="1026" creationId="{4311B844-7A56-1C81-2D7E-DB7494B58D83}"/>
          </ac:picMkLst>
        </pc:picChg>
      </pc:sldChg>
      <pc:sldChg chg="add">
        <pc:chgData name="Nichole Abernathy (ADHE)" userId="fddd4ef5-1cf6-49ac-8b62-acccb436dc1b" providerId="ADAL" clId="{32806254-FEF2-4468-84A4-89745693FEEC}" dt="2026-01-20T14:43:02.053" v="1"/>
        <pc:sldMkLst>
          <pc:docMk/>
          <pc:sldMk cId="4055643929" sldId="4212"/>
        </pc:sldMkLst>
      </pc:sldChg>
      <pc:sldChg chg="modSp del mod">
        <pc:chgData name="Nichole Abernathy (ADHE)" userId="fddd4ef5-1cf6-49ac-8b62-acccb436dc1b" providerId="ADAL" clId="{32806254-FEF2-4468-84A4-89745693FEEC}" dt="2026-01-22T17:41:27.343" v="92" actId="47"/>
        <pc:sldMkLst>
          <pc:docMk/>
          <pc:sldMk cId="203428274" sldId="4235"/>
        </pc:sldMkLst>
        <pc:spChg chg="mod">
          <ac:chgData name="Nichole Abernathy (ADHE)" userId="fddd4ef5-1cf6-49ac-8b62-acccb436dc1b" providerId="ADAL" clId="{32806254-FEF2-4468-84A4-89745693FEEC}" dt="2026-01-21T15:27:51.808" v="80" actId="6549"/>
          <ac:spMkLst>
            <pc:docMk/>
            <pc:sldMk cId="203428274" sldId="4235"/>
            <ac:spMk id="8" creationId="{E279E824-529D-3FC9-84AF-65CCCEC15235}"/>
          </ac:spMkLst>
        </pc:spChg>
        <pc:picChg chg="mod">
          <ac:chgData name="Nichole Abernathy (ADHE)" userId="fddd4ef5-1cf6-49ac-8b62-acccb436dc1b" providerId="ADAL" clId="{32806254-FEF2-4468-84A4-89745693FEEC}" dt="2026-01-21T19:16:10.089" v="83" actId="1076"/>
          <ac:picMkLst>
            <pc:docMk/>
            <pc:sldMk cId="203428274" sldId="4235"/>
            <ac:picMk id="1040" creationId="{24DAC62C-923D-CD5E-61B7-29A62BAD0ABF}"/>
          </ac:picMkLst>
        </pc:picChg>
      </pc:sldChg>
      <pc:sldChg chg="modSp mod">
        <pc:chgData name="Nichole Abernathy (ADHE)" userId="fddd4ef5-1cf6-49ac-8b62-acccb436dc1b" providerId="ADAL" clId="{32806254-FEF2-4468-84A4-89745693FEEC}" dt="2026-01-21T19:15:52.402" v="82" actId="1076"/>
        <pc:sldMkLst>
          <pc:docMk/>
          <pc:sldMk cId="1109388118" sldId="4237"/>
        </pc:sldMkLst>
        <pc:picChg chg="mod">
          <ac:chgData name="Nichole Abernathy (ADHE)" userId="fddd4ef5-1cf6-49ac-8b62-acccb436dc1b" providerId="ADAL" clId="{32806254-FEF2-4468-84A4-89745693FEEC}" dt="2026-01-21T19:15:52.402" v="82" actId="1076"/>
          <ac:picMkLst>
            <pc:docMk/>
            <pc:sldMk cId="1109388118" sldId="4237"/>
            <ac:picMk id="3074" creationId="{86A56D87-12D8-4958-B3BE-00DAF27DB6AA}"/>
          </ac:picMkLst>
        </pc:picChg>
      </pc:sldChg>
      <pc:sldChg chg="add">
        <pc:chgData name="Nichole Abernathy (ADHE)" userId="fddd4ef5-1cf6-49ac-8b62-acccb436dc1b" providerId="ADAL" clId="{32806254-FEF2-4468-84A4-89745693FEEC}" dt="2026-01-20T14:43:02.053" v="1"/>
        <pc:sldMkLst>
          <pc:docMk/>
          <pc:sldMk cId="2723213317" sldId="4238"/>
        </pc:sldMkLst>
      </pc:sldChg>
      <pc:sldChg chg="add">
        <pc:chgData name="Nichole Abernathy (ADHE)" userId="fddd4ef5-1cf6-49ac-8b62-acccb436dc1b" providerId="ADAL" clId="{32806254-FEF2-4468-84A4-89745693FEEC}" dt="2026-01-20T14:43:29.453" v="2"/>
        <pc:sldMkLst>
          <pc:docMk/>
          <pc:sldMk cId="1366760269" sldId="4239"/>
        </pc:sldMkLst>
      </pc:sldChg>
      <pc:sldChg chg="add">
        <pc:chgData name="Nichole Abernathy (ADHE)" userId="fddd4ef5-1cf6-49ac-8b62-acccb436dc1b" providerId="ADAL" clId="{32806254-FEF2-4468-84A4-89745693FEEC}" dt="2026-01-20T14:43:29.453" v="2"/>
        <pc:sldMkLst>
          <pc:docMk/>
          <pc:sldMk cId="2003893010" sldId="4240"/>
        </pc:sldMkLst>
      </pc:sldChg>
      <pc:sldChg chg="add">
        <pc:chgData name="Nichole Abernathy (ADHE)" userId="fddd4ef5-1cf6-49ac-8b62-acccb436dc1b" providerId="ADAL" clId="{32806254-FEF2-4468-84A4-89745693FEEC}" dt="2026-01-20T14:43:29.453" v="2"/>
        <pc:sldMkLst>
          <pc:docMk/>
          <pc:sldMk cId="2007798588" sldId="4241"/>
        </pc:sldMkLst>
      </pc:sldChg>
      <pc:sldChg chg="add">
        <pc:chgData name="Nichole Abernathy (ADHE)" userId="fddd4ef5-1cf6-49ac-8b62-acccb436dc1b" providerId="ADAL" clId="{32806254-FEF2-4468-84A4-89745693FEEC}" dt="2026-01-20T14:43:58.184" v="3"/>
        <pc:sldMkLst>
          <pc:docMk/>
          <pc:sldMk cId="3667889007" sldId="4242"/>
        </pc:sldMkLst>
      </pc:sldChg>
      <pc:sldChg chg="add">
        <pc:chgData name="Nichole Abernathy (ADHE)" userId="fddd4ef5-1cf6-49ac-8b62-acccb436dc1b" providerId="ADAL" clId="{32806254-FEF2-4468-84A4-89745693FEEC}" dt="2026-01-20T14:43:58.184" v="3"/>
        <pc:sldMkLst>
          <pc:docMk/>
          <pc:sldMk cId="2620720555" sldId="4243"/>
        </pc:sldMkLst>
      </pc:sldChg>
      <pc:sldChg chg="add">
        <pc:chgData name="Nichole Abernathy (ADHE)" userId="fddd4ef5-1cf6-49ac-8b62-acccb436dc1b" providerId="ADAL" clId="{32806254-FEF2-4468-84A4-89745693FEEC}" dt="2026-01-20T14:43:58.184" v="3"/>
        <pc:sldMkLst>
          <pc:docMk/>
          <pc:sldMk cId="1028448131" sldId="4244"/>
        </pc:sldMkLst>
      </pc:sldChg>
      <pc:sldChg chg="add">
        <pc:chgData name="Nichole Abernathy (ADHE)" userId="fddd4ef5-1cf6-49ac-8b62-acccb436dc1b" providerId="ADAL" clId="{32806254-FEF2-4468-84A4-89745693FEEC}" dt="2026-01-20T14:43:58.184" v="3"/>
        <pc:sldMkLst>
          <pc:docMk/>
          <pc:sldMk cId="2640110990" sldId="4245"/>
        </pc:sldMkLst>
      </pc:sldChg>
      <pc:sldChg chg="add">
        <pc:chgData name="Nichole Abernathy (ADHE)" userId="fddd4ef5-1cf6-49ac-8b62-acccb436dc1b" providerId="ADAL" clId="{32806254-FEF2-4468-84A4-89745693FEEC}" dt="2026-01-20T14:43:58.184" v="3"/>
        <pc:sldMkLst>
          <pc:docMk/>
          <pc:sldMk cId="3281281222" sldId="4246"/>
        </pc:sldMkLst>
      </pc:sldChg>
      <pc:sldChg chg="add">
        <pc:chgData name="Nichole Abernathy (ADHE)" userId="fddd4ef5-1cf6-49ac-8b62-acccb436dc1b" providerId="ADAL" clId="{32806254-FEF2-4468-84A4-89745693FEEC}" dt="2026-01-20T14:43:58.184" v="3"/>
        <pc:sldMkLst>
          <pc:docMk/>
          <pc:sldMk cId="1846406228" sldId="4247"/>
        </pc:sldMkLst>
      </pc:sldChg>
      <pc:sldChg chg="add">
        <pc:chgData name="Nichole Abernathy (ADHE)" userId="fddd4ef5-1cf6-49ac-8b62-acccb436dc1b" providerId="ADAL" clId="{32806254-FEF2-4468-84A4-89745693FEEC}" dt="2026-01-20T14:44:22.868" v="4"/>
        <pc:sldMkLst>
          <pc:docMk/>
          <pc:sldMk cId="801988982" sldId="4248"/>
        </pc:sldMkLst>
      </pc:sldChg>
      <pc:sldChg chg="add">
        <pc:chgData name="Nichole Abernathy (ADHE)" userId="fddd4ef5-1cf6-49ac-8b62-acccb436dc1b" providerId="ADAL" clId="{32806254-FEF2-4468-84A4-89745693FEEC}" dt="2026-01-20T14:44:22.868" v="4"/>
        <pc:sldMkLst>
          <pc:docMk/>
          <pc:sldMk cId="1404942225" sldId="4249"/>
        </pc:sldMkLst>
      </pc:sldChg>
      <pc:sldChg chg="add">
        <pc:chgData name="Nichole Abernathy (ADHE)" userId="fddd4ef5-1cf6-49ac-8b62-acccb436dc1b" providerId="ADAL" clId="{32806254-FEF2-4468-84A4-89745693FEEC}" dt="2026-01-20T14:44:22.868" v="4"/>
        <pc:sldMkLst>
          <pc:docMk/>
          <pc:sldMk cId="3482282064" sldId="4250"/>
        </pc:sldMkLst>
      </pc:sldChg>
      <pc:sldChg chg="add">
        <pc:chgData name="Nichole Abernathy (ADHE)" userId="fddd4ef5-1cf6-49ac-8b62-acccb436dc1b" providerId="ADAL" clId="{32806254-FEF2-4468-84A4-89745693FEEC}" dt="2026-01-20T14:44:22.868" v="4"/>
        <pc:sldMkLst>
          <pc:docMk/>
          <pc:sldMk cId="3622790278" sldId="4251"/>
        </pc:sldMkLst>
      </pc:sldChg>
      <pc:sldChg chg="add">
        <pc:chgData name="Nichole Abernathy (ADHE)" userId="fddd4ef5-1cf6-49ac-8b62-acccb436dc1b" providerId="ADAL" clId="{32806254-FEF2-4468-84A4-89745693FEEC}" dt="2026-01-20T14:44:22.868" v="4"/>
        <pc:sldMkLst>
          <pc:docMk/>
          <pc:sldMk cId="604623697" sldId="4252"/>
        </pc:sldMkLst>
      </pc:sldChg>
      <pc:sldChg chg="add">
        <pc:chgData name="Nichole Abernathy (ADHE)" userId="fddd4ef5-1cf6-49ac-8b62-acccb436dc1b" providerId="ADAL" clId="{32806254-FEF2-4468-84A4-89745693FEEC}" dt="2026-01-20T14:44:50.134" v="5"/>
        <pc:sldMkLst>
          <pc:docMk/>
          <pc:sldMk cId="954459295" sldId="4253"/>
        </pc:sldMkLst>
      </pc:sldChg>
      <pc:sldChg chg="add">
        <pc:chgData name="Nichole Abernathy (ADHE)" userId="fddd4ef5-1cf6-49ac-8b62-acccb436dc1b" providerId="ADAL" clId="{32806254-FEF2-4468-84A4-89745693FEEC}" dt="2026-01-20T14:44:50.134" v="5"/>
        <pc:sldMkLst>
          <pc:docMk/>
          <pc:sldMk cId="2791017436" sldId="4254"/>
        </pc:sldMkLst>
      </pc:sldChg>
      <pc:sldChg chg="add">
        <pc:chgData name="Nichole Abernathy (ADHE)" userId="fddd4ef5-1cf6-49ac-8b62-acccb436dc1b" providerId="ADAL" clId="{32806254-FEF2-4468-84A4-89745693FEEC}" dt="2026-01-20T14:44:50.134" v="5"/>
        <pc:sldMkLst>
          <pc:docMk/>
          <pc:sldMk cId="3806056264" sldId="4255"/>
        </pc:sldMkLst>
      </pc:sldChg>
      <pc:sldChg chg="add">
        <pc:chgData name="Nichole Abernathy (ADHE)" userId="fddd4ef5-1cf6-49ac-8b62-acccb436dc1b" providerId="ADAL" clId="{32806254-FEF2-4468-84A4-89745693FEEC}" dt="2026-01-20T14:44:50.134" v="5"/>
        <pc:sldMkLst>
          <pc:docMk/>
          <pc:sldMk cId="264064352" sldId="4256"/>
        </pc:sldMkLst>
      </pc:sldChg>
      <pc:sldChg chg="modSp add mod">
        <pc:chgData name="Nichole Abernathy (ADHE)" userId="fddd4ef5-1cf6-49ac-8b62-acccb436dc1b" providerId="ADAL" clId="{32806254-FEF2-4468-84A4-89745693FEEC}" dt="2026-01-22T13:05:04.642" v="90" actId="14100"/>
        <pc:sldMkLst>
          <pc:docMk/>
          <pc:sldMk cId="3802030935" sldId="4257"/>
        </pc:sldMkLst>
        <pc:spChg chg="mod">
          <ac:chgData name="Nichole Abernathy (ADHE)" userId="fddd4ef5-1cf6-49ac-8b62-acccb436dc1b" providerId="ADAL" clId="{32806254-FEF2-4468-84A4-89745693FEEC}" dt="2026-01-22T13:05:04.115" v="89" actId="1076"/>
          <ac:spMkLst>
            <pc:docMk/>
            <pc:sldMk cId="3802030935" sldId="4257"/>
            <ac:spMk id="4" creationId="{FC74171B-BDF4-4F39-BB0C-D1E24F05E626}"/>
          </ac:spMkLst>
        </pc:spChg>
        <pc:picChg chg="mod">
          <ac:chgData name="Nichole Abernathy (ADHE)" userId="fddd4ef5-1cf6-49ac-8b62-acccb436dc1b" providerId="ADAL" clId="{32806254-FEF2-4468-84A4-89745693FEEC}" dt="2026-01-22T13:05:04.642" v="90" actId="14100"/>
          <ac:picMkLst>
            <pc:docMk/>
            <pc:sldMk cId="3802030935" sldId="4257"/>
            <ac:picMk id="8" creationId="{0792E400-6556-4F6F-8EAB-FA7334FA6A0A}"/>
          </ac:picMkLst>
        </pc:picChg>
      </pc:sldChg>
      <pc:sldChg chg="new del">
        <pc:chgData name="Nichole Abernathy (ADHE)" userId="fddd4ef5-1cf6-49ac-8b62-acccb436dc1b" providerId="ADAL" clId="{32806254-FEF2-4468-84A4-89745693FEEC}" dt="2026-01-21T13:32:24.944" v="8" actId="47"/>
        <pc:sldMkLst>
          <pc:docMk/>
          <pc:sldMk cId="3818698879" sldId="4257"/>
        </pc:sldMkLst>
      </pc:sldChg>
      <pc:sldChg chg="add">
        <pc:chgData name="Nichole Abernathy (ADHE)" userId="fddd4ef5-1cf6-49ac-8b62-acccb436dc1b" providerId="ADAL" clId="{32806254-FEF2-4468-84A4-89745693FEEC}" dt="2026-01-22T13:04:41.461" v="84"/>
        <pc:sldMkLst>
          <pc:docMk/>
          <pc:sldMk cId="3303262861" sldId="4258"/>
        </pc:sldMkLst>
      </pc:sldChg>
      <pc:sldChg chg="add">
        <pc:chgData name="Nichole Abernathy (ADHE)" userId="fddd4ef5-1cf6-49ac-8b62-acccb436dc1b" providerId="ADAL" clId="{32806254-FEF2-4468-84A4-89745693FEEC}" dt="2026-01-22T17:41:14.157" v="91"/>
        <pc:sldMkLst>
          <pc:docMk/>
          <pc:sldMk cId="0" sldId="4259"/>
        </pc:sldMkLst>
      </pc:sldChg>
      <pc:sldChg chg="add">
        <pc:chgData name="Nichole Abernathy (ADHE)" userId="fddd4ef5-1cf6-49ac-8b62-acccb436dc1b" providerId="ADAL" clId="{32806254-FEF2-4468-84A4-89745693FEEC}" dt="2026-01-22T17:41:14.157" v="91"/>
        <pc:sldMkLst>
          <pc:docMk/>
          <pc:sldMk cId="0" sldId="4260"/>
        </pc:sldMkLst>
      </pc:sldChg>
      <pc:sldChg chg="add">
        <pc:chgData name="Nichole Abernathy (ADHE)" userId="fddd4ef5-1cf6-49ac-8b62-acccb436dc1b" providerId="ADAL" clId="{32806254-FEF2-4468-84A4-89745693FEEC}" dt="2026-01-22T17:41:14.157" v="91"/>
        <pc:sldMkLst>
          <pc:docMk/>
          <pc:sldMk cId="0" sldId="4261"/>
        </pc:sldMkLst>
      </pc:sldChg>
      <pc:sldChg chg="add">
        <pc:chgData name="Nichole Abernathy (ADHE)" userId="fddd4ef5-1cf6-49ac-8b62-acccb436dc1b" providerId="ADAL" clId="{32806254-FEF2-4468-84A4-89745693FEEC}" dt="2026-01-22T17:41:14.157" v="91"/>
        <pc:sldMkLst>
          <pc:docMk/>
          <pc:sldMk cId="0" sldId="4262"/>
        </pc:sldMkLst>
      </pc:sldChg>
      <pc:sldChg chg="add">
        <pc:chgData name="Nichole Abernathy (ADHE)" userId="fddd4ef5-1cf6-49ac-8b62-acccb436dc1b" providerId="ADAL" clId="{32806254-FEF2-4468-84A4-89745693FEEC}" dt="2026-01-22T17:41:14.157" v="91"/>
        <pc:sldMkLst>
          <pc:docMk/>
          <pc:sldMk cId="583207626" sldId="4263"/>
        </pc:sldMkLst>
      </pc:sldChg>
      <pc:sldMasterChg chg="modSldLayout sldLayoutOrd">
        <pc:chgData name="Nichole Abernathy (ADHE)" userId="fddd4ef5-1cf6-49ac-8b62-acccb436dc1b" providerId="ADAL" clId="{32806254-FEF2-4468-84A4-89745693FEEC}" dt="2026-01-22T13:04:52.184" v="85"/>
        <pc:sldMasterMkLst>
          <pc:docMk/>
          <pc:sldMasterMk cId="1131081045" sldId="2147483660"/>
        </pc:sldMasterMkLst>
        <pc:sldLayoutChg chg="modSp mod ord">
          <pc:chgData name="Nichole Abernathy (ADHE)" userId="fddd4ef5-1cf6-49ac-8b62-acccb436dc1b" providerId="ADAL" clId="{32806254-FEF2-4468-84A4-89745693FEEC}" dt="2026-01-22T13:04:52.184" v="85"/>
          <pc:sldLayoutMkLst>
            <pc:docMk/>
            <pc:sldMasterMk cId="1131081045" sldId="2147483660"/>
            <pc:sldLayoutMk cId="314667253" sldId="2147483781"/>
          </pc:sldLayoutMkLst>
          <pc:spChg chg="mod">
            <ac:chgData name="Nichole Abernathy (ADHE)" userId="fddd4ef5-1cf6-49ac-8b62-acccb436dc1b" providerId="ADAL" clId="{32806254-FEF2-4468-84A4-89745693FEEC}" dt="2026-01-22T13:04:52.184" v="85"/>
            <ac:spMkLst>
              <pc:docMk/>
              <pc:sldMasterMk cId="1131081045" sldId="2147483660"/>
              <pc:sldLayoutMk cId="314667253" sldId="2147483781"/>
              <ac:spMk id="18" creationId="{D354BDC8-1660-32FD-C8AF-E6498DC5B277}"/>
            </ac:spMkLst>
          </pc:spChg>
          <pc:spChg chg="mod">
            <ac:chgData name="Nichole Abernathy (ADHE)" userId="fddd4ef5-1cf6-49ac-8b62-acccb436dc1b" providerId="ADAL" clId="{32806254-FEF2-4468-84A4-89745693FEEC}" dt="2026-01-22T13:04:52.184" v="85"/>
            <ac:spMkLst>
              <pc:docMk/>
              <pc:sldMasterMk cId="1131081045" sldId="2147483660"/>
              <pc:sldLayoutMk cId="314667253" sldId="2147483781"/>
              <ac:spMk id="21" creationId="{74D1677B-781F-36D6-744C-A386754300FC}"/>
            </ac:spMkLst>
          </pc:spChg>
        </pc:sldLayoutChg>
        <pc:sldLayoutChg chg="modSp mod ord">
          <pc:chgData name="Nichole Abernathy (ADHE)" userId="fddd4ef5-1cf6-49ac-8b62-acccb436dc1b" providerId="ADAL" clId="{32806254-FEF2-4468-84A4-89745693FEEC}" dt="2026-01-22T13:04:52.184" v="85"/>
          <pc:sldLayoutMkLst>
            <pc:docMk/>
            <pc:sldMasterMk cId="1131081045" sldId="2147483660"/>
            <pc:sldLayoutMk cId="3863600230" sldId="2147483782"/>
          </pc:sldLayoutMkLst>
          <pc:spChg chg="mod">
            <ac:chgData name="Nichole Abernathy (ADHE)" userId="fddd4ef5-1cf6-49ac-8b62-acccb436dc1b" providerId="ADAL" clId="{32806254-FEF2-4468-84A4-89745693FEEC}" dt="2026-01-22T13:04:52.184" v="85"/>
            <ac:spMkLst>
              <pc:docMk/>
              <pc:sldMasterMk cId="1131081045" sldId="2147483660"/>
              <pc:sldLayoutMk cId="3863600230" sldId="2147483782"/>
              <ac:spMk id="5" creationId="{CE8C2182-7142-332F-4321-CF8EE5CFB082}"/>
            </ac:spMkLst>
          </pc:spChg>
          <pc:spChg chg="mod">
            <ac:chgData name="Nichole Abernathy (ADHE)" userId="fddd4ef5-1cf6-49ac-8b62-acccb436dc1b" providerId="ADAL" clId="{32806254-FEF2-4468-84A4-89745693FEEC}" dt="2026-01-22T13:04:52.184" v="85"/>
            <ac:spMkLst>
              <pc:docMk/>
              <pc:sldMasterMk cId="1131081045" sldId="2147483660"/>
              <pc:sldLayoutMk cId="3863600230" sldId="2147483782"/>
              <ac:spMk id="7" creationId="{4333FB41-665C-5FBC-ADBD-C79698EC271F}"/>
            </ac:spMkLst>
          </pc:spChg>
        </pc:sldLayoutChg>
        <pc:sldLayoutChg chg="modSp mod ord">
          <pc:chgData name="Nichole Abernathy (ADHE)" userId="fddd4ef5-1cf6-49ac-8b62-acccb436dc1b" providerId="ADAL" clId="{32806254-FEF2-4468-84A4-89745693FEEC}" dt="2026-01-22T13:04:52.184" v="85"/>
          <pc:sldLayoutMkLst>
            <pc:docMk/>
            <pc:sldMasterMk cId="1131081045" sldId="2147483660"/>
            <pc:sldLayoutMk cId="3872097096" sldId="2147483783"/>
          </pc:sldLayoutMkLst>
          <pc:spChg chg="mod">
            <ac:chgData name="Nichole Abernathy (ADHE)" userId="fddd4ef5-1cf6-49ac-8b62-acccb436dc1b" providerId="ADAL" clId="{32806254-FEF2-4468-84A4-89745693FEEC}" dt="2026-01-22T13:04:52.184" v="85"/>
            <ac:spMkLst>
              <pc:docMk/>
              <pc:sldMasterMk cId="1131081045" sldId="2147483660"/>
              <pc:sldLayoutMk cId="3872097096" sldId="2147483783"/>
              <ac:spMk id="7" creationId="{5853B608-2411-AC08-3ADC-699310F9FF7B}"/>
            </ac:spMkLst>
          </pc:spChg>
          <pc:spChg chg="mod">
            <ac:chgData name="Nichole Abernathy (ADHE)" userId="fddd4ef5-1cf6-49ac-8b62-acccb436dc1b" providerId="ADAL" clId="{32806254-FEF2-4468-84A4-89745693FEEC}" dt="2026-01-22T13:04:52.184" v="85"/>
            <ac:spMkLst>
              <pc:docMk/>
              <pc:sldMasterMk cId="1131081045" sldId="2147483660"/>
              <pc:sldLayoutMk cId="3872097096" sldId="2147483783"/>
              <ac:spMk id="8" creationId="{7BADF032-66E1-BF4C-F18A-BCE7C0326843}"/>
            </ac:spMkLst>
          </pc:spChg>
        </pc:sldLayoutChg>
        <pc:sldLayoutChg chg="modSp mod ord">
          <pc:chgData name="Nichole Abernathy (ADHE)" userId="fddd4ef5-1cf6-49ac-8b62-acccb436dc1b" providerId="ADAL" clId="{32806254-FEF2-4468-84A4-89745693FEEC}" dt="2026-01-22T13:04:52.184" v="85"/>
          <pc:sldLayoutMkLst>
            <pc:docMk/>
            <pc:sldMasterMk cId="1131081045" sldId="2147483660"/>
            <pc:sldLayoutMk cId="1279369679" sldId="2147483784"/>
          </pc:sldLayoutMkLst>
          <pc:spChg chg="mod">
            <ac:chgData name="Nichole Abernathy (ADHE)" userId="fddd4ef5-1cf6-49ac-8b62-acccb436dc1b" providerId="ADAL" clId="{32806254-FEF2-4468-84A4-89745693FEEC}" dt="2026-01-22T13:04:52.184" v="85"/>
            <ac:spMkLst>
              <pc:docMk/>
              <pc:sldMasterMk cId="1131081045" sldId="2147483660"/>
              <pc:sldLayoutMk cId="1279369679" sldId="2147483784"/>
              <ac:spMk id="8" creationId="{EF4BF07A-7BE6-EF30-36B2-01BF0C174B13}"/>
            </ac:spMkLst>
          </pc:spChg>
          <pc:spChg chg="mod">
            <ac:chgData name="Nichole Abernathy (ADHE)" userId="fddd4ef5-1cf6-49ac-8b62-acccb436dc1b" providerId="ADAL" clId="{32806254-FEF2-4468-84A4-89745693FEEC}" dt="2026-01-22T13:04:52.184" v="85"/>
            <ac:spMkLst>
              <pc:docMk/>
              <pc:sldMasterMk cId="1131081045" sldId="2147483660"/>
              <pc:sldLayoutMk cId="1279369679" sldId="2147483784"/>
              <ac:spMk id="19" creationId="{90F4D9CB-BB14-7B9C-A8D7-2ADA2F838ABE}"/>
            </ac:spMkLst>
          </pc:spChg>
        </pc:sldLayoutChg>
        <pc:sldLayoutChg chg="modSp mod ord">
          <pc:chgData name="Nichole Abernathy (ADHE)" userId="fddd4ef5-1cf6-49ac-8b62-acccb436dc1b" providerId="ADAL" clId="{32806254-FEF2-4468-84A4-89745693FEEC}" dt="2026-01-22T13:04:52.184" v="85"/>
          <pc:sldLayoutMkLst>
            <pc:docMk/>
            <pc:sldMasterMk cId="1131081045" sldId="2147483660"/>
            <pc:sldLayoutMk cId="71737999" sldId="2147483785"/>
          </pc:sldLayoutMkLst>
          <pc:spChg chg="mod">
            <ac:chgData name="Nichole Abernathy (ADHE)" userId="fddd4ef5-1cf6-49ac-8b62-acccb436dc1b" providerId="ADAL" clId="{32806254-FEF2-4468-84A4-89745693FEEC}" dt="2026-01-22T13:04:52.184" v="85"/>
            <ac:spMkLst>
              <pc:docMk/>
              <pc:sldMasterMk cId="1131081045" sldId="2147483660"/>
              <pc:sldLayoutMk cId="71737999" sldId="2147483785"/>
              <ac:spMk id="2" creationId="{03E79E9C-D961-6E47-A5C6-57689BAFF243}"/>
            </ac:spMkLst>
          </pc:spChg>
          <pc:spChg chg="mod">
            <ac:chgData name="Nichole Abernathy (ADHE)" userId="fddd4ef5-1cf6-49ac-8b62-acccb436dc1b" providerId="ADAL" clId="{32806254-FEF2-4468-84A4-89745693FEEC}" dt="2026-01-22T13:04:52.184" v="85"/>
            <ac:spMkLst>
              <pc:docMk/>
              <pc:sldMasterMk cId="1131081045" sldId="2147483660"/>
              <pc:sldLayoutMk cId="71737999" sldId="2147483785"/>
              <ac:spMk id="3" creationId="{B08BE157-60F2-194D-8C13-4AE120FC9EDE}"/>
            </ac:spMkLst>
          </pc:spChg>
          <pc:spChg chg="mod">
            <ac:chgData name="Nichole Abernathy (ADHE)" userId="fddd4ef5-1cf6-49ac-8b62-acccb436dc1b" providerId="ADAL" clId="{32806254-FEF2-4468-84A4-89745693FEEC}" dt="2026-01-22T13:04:52.184" v="85"/>
            <ac:spMkLst>
              <pc:docMk/>
              <pc:sldMasterMk cId="1131081045" sldId="2147483660"/>
              <pc:sldLayoutMk cId="71737999" sldId="2147483785"/>
              <ac:spMk id="8" creationId="{8AC534B8-A866-6D48-7D09-4F7F9668508B}"/>
            </ac:spMkLst>
          </pc:spChg>
          <pc:spChg chg="mod">
            <ac:chgData name="Nichole Abernathy (ADHE)" userId="fddd4ef5-1cf6-49ac-8b62-acccb436dc1b" providerId="ADAL" clId="{32806254-FEF2-4468-84A4-89745693FEEC}" dt="2026-01-22T13:04:52.184" v="85"/>
            <ac:spMkLst>
              <pc:docMk/>
              <pc:sldMasterMk cId="1131081045" sldId="2147483660"/>
              <pc:sldLayoutMk cId="71737999" sldId="2147483785"/>
              <ac:spMk id="17" creationId="{B2E19FBD-2379-4B3B-910D-F51E007CB63F}"/>
            </ac:spMkLst>
          </pc:spChg>
          <pc:spChg chg="mod">
            <ac:chgData name="Nichole Abernathy (ADHE)" userId="fddd4ef5-1cf6-49ac-8b62-acccb436dc1b" providerId="ADAL" clId="{32806254-FEF2-4468-84A4-89745693FEEC}" dt="2026-01-22T13:04:52.184" v="85"/>
            <ac:spMkLst>
              <pc:docMk/>
              <pc:sldMasterMk cId="1131081045" sldId="2147483660"/>
              <pc:sldLayoutMk cId="71737999" sldId="2147483785"/>
              <ac:spMk id="19" creationId="{47CDC5A2-8836-4ED3-8E78-18C24853D882}"/>
            </ac:spMkLst>
          </pc:spChg>
          <pc:spChg chg="mod">
            <ac:chgData name="Nichole Abernathy (ADHE)" userId="fddd4ef5-1cf6-49ac-8b62-acccb436dc1b" providerId="ADAL" clId="{32806254-FEF2-4468-84A4-89745693FEEC}" dt="2026-01-22T13:04:52.184" v="85"/>
            <ac:spMkLst>
              <pc:docMk/>
              <pc:sldMasterMk cId="1131081045" sldId="2147483660"/>
              <pc:sldLayoutMk cId="71737999" sldId="2147483785"/>
              <ac:spMk id="24" creationId="{77DB65FF-A89E-4562-8251-2BB63EFDD28E}"/>
            </ac:spMkLst>
          </pc:spChg>
          <pc:spChg chg="mod">
            <ac:chgData name="Nichole Abernathy (ADHE)" userId="fddd4ef5-1cf6-49ac-8b62-acccb436dc1b" providerId="ADAL" clId="{32806254-FEF2-4468-84A4-89745693FEEC}" dt="2026-01-22T13:04:52.184" v="85"/>
            <ac:spMkLst>
              <pc:docMk/>
              <pc:sldMasterMk cId="1131081045" sldId="2147483660"/>
              <pc:sldLayoutMk cId="71737999" sldId="2147483785"/>
              <ac:spMk id="27" creationId="{C3CC34F4-862A-42E7-B2FA-7B511CC2E879}"/>
            </ac:spMkLst>
          </pc:spChg>
        </pc:sldLayoutChg>
        <pc:sldLayoutChg chg="modSp mod ord">
          <pc:chgData name="Nichole Abernathy (ADHE)" userId="fddd4ef5-1cf6-49ac-8b62-acccb436dc1b" providerId="ADAL" clId="{32806254-FEF2-4468-84A4-89745693FEEC}" dt="2026-01-22T13:04:52.184" v="85"/>
          <pc:sldLayoutMkLst>
            <pc:docMk/>
            <pc:sldMasterMk cId="1131081045" sldId="2147483660"/>
            <pc:sldLayoutMk cId="1683752534" sldId="2147483786"/>
          </pc:sldLayoutMkLst>
          <pc:spChg chg="mod">
            <ac:chgData name="Nichole Abernathy (ADHE)" userId="fddd4ef5-1cf6-49ac-8b62-acccb436dc1b" providerId="ADAL" clId="{32806254-FEF2-4468-84A4-89745693FEEC}" dt="2026-01-22T13:04:52.184" v="85"/>
            <ac:spMkLst>
              <pc:docMk/>
              <pc:sldMasterMk cId="1131081045" sldId="2147483660"/>
              <pc:sldLayoutMk cId="1683752534" sldId="2147483786"/>
              <ac:spMk id="2" creationId="{03E79E9C-D961-6E47-A5C6-57689BAFF243}"/>
            </ac:spMkLst>
          </pc:spChg>
          <pc:spChg chg="mod">
            <ac:chgData name="Nichole Abernathy (ADHE)" userId="fddd4ef5-1cf6-49ac-8b62-acccb436dc1b" providerId="ADAL" clId="{32806254-FEF2-4468-84A4-89745693FEEC}" dt="2026-01-22T13:04:52.184" v="85"/>
            <ac:spMkLst>
              <pc:docMk/>
              <pc:sldMasterMk cId="1131081045" sldId="2147483660"/>
              <pc:sldLayoutMk cId="1683752534" sldId="2147483786"/>
              <ac:spMk id="3" creationId="{B08BE157-60F2-194D-8C13-4AE120FC9EDE}"/>
            </ac:spMkLst>
          </pc:spChg>
          <pc:spChg chg="mod">
            <ac:chgData name="Nichole Abernathy (ADHE)" userId="fddd4ef5-1cf6-49ac-8b62-acccb436dc1b" providerId="ADAL" clId="{32806254-FEF2-4468-84A4-89745693FEEC}" dt="2026-01-22T13:04:52.184" v="85"/>
            <ac:spMkLst>
              <pc:docMk/>
              <pc:sldMasterMk cId="1131081045" sldId="2147483660"/>
              <pc:sldLayoutMk cId="1683752534" sldId="2147483786"/>
              <ac:spMk id="17" creationId="{B2E19FBD-2379-4B3B-910D-F51E007CB63F}"/>
            </ac:spMkLst>
          </pc:spChg>
          <pc:spChg chg="mod">
            <ac:chgData name="Nichole Abernathy (ADHE)" userId="fddd4ef5-1cf6-49ac-8b62-acccb436dc1b" providerId="ADAL" clId="{32806254-FEF2-4468-84A4-89745693FEEC}" dt="2026-01-22T13:04:52.184" v="85"/>
            <ac:spMkLst>
              <pc:docMk/>
              <pc:sldMasterMk cId="1131081045" sldId="2147483660"/>
              <pc:sldLayoutMk cId="1683752534" sldId="2147483786"/>
              <ac:spMk id="19" creationId="{47CDC5A2-8836-4ED3-8E78-18C24853D882}"/>
            </ac:spMkLst>
          </pc:spChg>
          <pc:spChg chg="mod">
            <ac:chgData name="Nichole Abernathy (ADHE)" userId="fddd4ef5-1cf6-49ac-8b62-acccb436dc1b" providerId="ADAL" clId="{32806254-FEF2-4468-84A4-89745693FEEC}" dt="2026-01-22T13:04:52.184" v="85"/>
            <ac:spMkLst>
              <pc:docMk/>
              <pc:sldMasterMk cId="1131081045" sldId="2147483660"/>
              <pc:sldLayoutMk cId="1683752534" sldId="2147483786"/>
              <ac:spMk id="21" creationId="{3376B449-01DA-D75D-93E4-E2BB106AC06E}"/>
            </ac:spMkLst>
          </pc:spChg>
          <pc:spChg chg="mod">
            <ac:chgData name="Nichole Abernathy (ADHE)" userId="fddd4ef5-1cf6-49ac-8b62-acccb436dc1b" providerId="ADAL" clId="{32806254-FEF2-4468-84A4-89745693FEEC}" dt="2026-01-22T13:04:52.184" v="85"/>
            <ac:spMkLst>
              <pc:docMk/>
              <pc:sldMasterMk cId="1131081045" sldId="2147483660"/>
              <pc:sldLayoutMk cId="1683752534" sldId="2147483786"/>
              <ac:spMk id="24" creationId="{77DB65FF-A89E-4562-8251-2BB63EFDD28E}"/>
            </ac:spMkLst>
          </pc:spChg>
          <pc:spChg chg="mod">
            <ac:chgData name="Nichole Abernathy (ADHE)" userId="fddd4ef5-1cf6-49ac-8b62-acccb436dc1b" providerId="ADAL" clId="{32806254-FEF2-4468-84A4-89745693FEEC}" dt="2026-01-22T13:04:52.184" v="85"/>
            <ac:spMkLst>
              <pc:docMk/>
              <pc:sldMasterMk cId="1131081045" sldId="2147483660"/>
              <pc:sldLayoutMk cId="1683752534" sldId="2147483786"/>
              <ac:spMk id="27" creationId="{C3CC34F4-862A-42E7-B2FA-7B511CC2E879}"/>
            </ac:spMkLst>
          </pc:spChg>
        </pc:sldLayoutChg>
        <pc:sldLayoutChg chg="modSp mod ord">
          <pc:chgData name="Nichole Abernathy (ADHE)" userId="fddd4ef5-1cf6-49ac-8b62-acccb436dc1b" providerId="ADAL" clId="{32806254-FEF2-4468-84A4-89745693FEEC}" dt="2026-01-22T13:04:52.184" v="85"/>
          <pc:sldLayoutMkLst>
            <pc:docMk/>
            <pc:sldMasterMk cId="1131081045" sldId="2147483660"/>
            <pc:sldLayoutMk cId="1558683491" sldId="2147483787"/>
          </pc:sldLayoutMkLst>
          <pc:spChg chg="mod">
            <ac:chgData name="Nichole Abernathy (ADHE)" userId="fddd4ef5-1cf6-49ac-8b62-acccb436dc1b" providerId="ADAL" clId="{32806254-FEF2-4468-84A4-89745693FEEC}" dt="2026-01-22T13:04:52.184" v="85"/>
            <ac:spMkLst>
              <pc:docMk/>
              <pc:sldMasterMk cId="1131081045" sldId="2147483660"/>
              <pc:sldLayoutMk cId="1558683491" sldId="2147483787"/>
              <ac:spMk id="2" creationId="{03E79E9C-D961-6E47-A5C6-57689BAFF243}"/>
            </ac:spMkLst>
          </pc:spChg>
          <pc:spChg chg="mod">
            <ac:chgData name="Nichole Abernathy (ADHE)" userId="fddd4ef5-1cf6-49ac-8b62-acccb436dc1b" providerId="ADAL" clId="{32806254-FEF2-4468-84A4-89745693FEEC}" dt="2026-01-22T13:04:52.184" v="85"/>
            <ac:spMkLst>
              <pc:docMk/>
              <pc:sldMasterMk cId="1131081045" sldId="2147483660"/>
              <pc:sldLayoutMk cId="1558683491" sldId="2147483787"/>
              <ac:spMk id="3" creationId="{B08BE157-60F2-194D-8C13-4AE120FC9EDE}"/>
            </ac:spMkLst>
          </pc:spChg>
          <pc:spChg chg="mod">
            <ac:chgData name="Nichole Abernathy (ADHE)" userId="fddd4ef5-1cf6-49ac-8b62-acccb436dc1b" providerId="ADAL" clId="{32806254-FEF2-4468-84A4-89745693FEEC}" dt="2026-01-22T13:04:52.184" v="85"/>
            <ac:spMkLst>
              <pc:docMk/>
              <pc:sldMasterMk cId="1131081045" sldId="2147483660"/>
              <pc:sldLayoutMk cId="1558683491" sldId="2147483787"/>
              <ac:spMk id="4" creationId="{A57201CA-2845-26F7-B0DC-91D1169A1CD3}"/>
            </ac:spMkLst>
          </pc:spChg>
          <pc:spChg chg="mod">
            <ac:chgData name="Nichole Abernathy (ADHE)" userId="fddd4ef5-1cf6-49ac-8b62-acccb436dc1b" providerId="ADAL" clId="{32806254-FEF2-4468-84A4-89745693FEEC}" dt="2026-01-22T13:04:52.184" v="85"/>
            <ac:spMkLst>
              <pc:docMk/>
              <pc:sldMasterMk cId="1131081045" sldId="2147483660"/>
              <pc:sldLayoutMk cId="1558683491" sldId="2147483787"/>
              <ac:spMk id="8" creationId="{8AC534B8-A866-6D48-7D09-4F7F9668508B}"/>
            </ac:spMkLst>
          </pc:spChg>
          <pc:spChg chg="mod">
            <ac:chgData name="Nichole Abernathy (ADHE)" userId="fddd4ef5-1cf6-49ac-8b62-acccb436dc1b" providerId="ADAL" clId="{32806254-FEF2-4468-84A4-89745693FEEC}" dt="2026-01-22T13:04:52.184" v="85"/>
            <ac:spMkLst>
              <pc:docMk/>
              <pc:sldMasterMk cId="1131081045" sldId="2147483660"/>
              <pc:sldLayoutMk cId="1558683491" sldId="2147483787"/>
              <ac:spMk id="17" creationId="{B2E19FBD-2379-4B3B-910D-F51E007CB63F}"/>
            </ac:spMkLst>
          </pc:spChg>
          <pc:spChg chg="mod">
            <ac:chgData name="Nichole Abernathy (ADHE)" userId="fddd4ef5-1cf6-49ac-8b62-acccb436dc1b" providerId="ADAL" clId="{32806254-FEF2-4468-84A4-89745693FEEC}" dt="2026-01-22T13:04:52.184" v="85"/>
            <ac:spMkLst>
              <pc:docMk/>
              <pc:sldMasterMk cId="1131081045" sldId="2147483660"/>
              <pc:sldLayoutMk cId="1558683491" sldId="2147483787"/>
              <ac:spMk id="19" creationId="{47CDC5A2-8836-4ED3-8E78-18C24853D882}"/>
            </ac:spMkLst>
          </pc:spChg>
          <pc:spChg chg="mod">
            <ac:chgData name="Nichole Abernathy (ADHE)" userId="fddd4ef5-1cf6-49ac-8b62-acccb436dc1b" providerId="ADAL" clId="{32806254-FEF2-4468-84A4-89745693FEEC}" dt="2026-01-22T13:04:52.184" v="85"/>
            <ac:spMkLst>
              <pc:docMk/>
              <pc:sldMasterMk cId="1131081045" sldId="2147483660"/>
              <pc:sldLayoutMk cId="1558683491" sldId="2147483787"/>
              <ac:spMk id="24" creationId="{77DB65FF-A89E-4562-8251-2BB63EFDD28E}"/>
            </ac:spMkLst>
          </pc:spChg>
          <pc:spChg chg="mod">
            <ac:chgData name="Nichole Abernathy (ADHE)" userId="fddd4ef5-1cf6-49ac-8b62-acccb436dc1b" providerId="ADAL" clId="{32806254-FEF2-4468-84A4-89745693FEEC}" dt="2026-01-22T13:04:52.184" v="85"/>
            <ac:spMkLst>
              <pc:docMk/>
              <pc:sldMasterMk cId="1131081045" sldId="2147483660"/>
              <pc:sldLayoutMk cId="1558683491" sldId="2147483787"/>
              <ac:spMk id="27" creationId="{C3CC34F4-862A-42E7-B2FA-7B511CC2E879}"/>
            </ac:spMkLst>
          </pc:spChg>
        </pc:sldLayoutChg>
        <pc:sldLayoutChg chg="modSp mod ord">
          <pc:chgData name="Nichole Abernathy (ADHE)" userId="fddd4ef5-1cf6-49ac-8b62-acccb436dc1b" providerId="ADAL" clId="{32806254-FEF2-4468-84A4-89745693FEEC}" dt="2026-01-22T13:04:52.184" v="85"/>
          <pc:sldLayoutMkLst>
            <pc:docMk/>
            <pc:sldMasterMk cId="1131081045" sldId="2147483660"/>
            <pc:sldLayoutMk cId="1830639745" sldId="2147483788"/>
          </pc:sldLayoutMkLst>
          <pc:spChg chg="mod">
            <ac:chgData name="Nichole Abernathy (ADHE)" userId="fddd4ef5-1cf6-49ac-8b62-acccb436dc1b" providerId="ADAL" clId="{32806254-FEF2-4468-84A4-89745693FEEC}" dt="2026-01-22T13:04:52.184" v="85"/>
            <ac:spMkLst>
              <pc:docMk/>
              <pc:sldMasterMk cId="1131081045" sldId="2147483660"/>
              <pc:sldLayoutMk cId="1830639745" sldId="2147483788"/>
              <ac:spMk id="2" creationId="{03E79E9C-D961-6E47-A5C6-57689BAFF243}"/>
            </ac:spMkLst>
          </pc:spChg>
          <pc:spChg chg="mod">
            <ac:chgData name="Nichole Abernathy (ADHE)" userId="fddd4ef5-1cf6-49ac-8b62-acccb436dc1b" providerId="ADAL" clId="{32806254-FEF2-4468-84A4-89745693FEEC}" dt="2026-01-22T13:04:52.184" v="85"/>
            <ac:spMkLst>
              <pc:docMk/>
              <pc:sldMasterMk cId="1131081045" sldId="2147483660"/>
              <pc:sldLayoutMk cId="1830639745" sldId="2147483788"/>
              <ac:spMk id="3" creationId="{B08BE157-60F2-194D-8C13-4AE120FC9EDE}"/>
            </ac:spMkLst>
          </pc:spChg>
          <pc:spChg chg="mod">
            <ac:chgData name="Nichole Abernathy (ADHE)" userId="fddd4ef5-1cf6-49ac-8b62-acccb436dc1b" providerId="ADAL" clId="{32806254-FEF2-4468-84A4-89745693FEEC}" dt="2026-01-22T13:04:52.184" v="85"/>
            <ac:spMkLst>
              <pc:docMk/>
              <pc:sldMasterMk cId="1131081045" sldId="2147483660"/>
              <pc:sldLayoutMk cId="1830639745" sldId="2147483788"/>
              <ac:spMk id="4" creationId="{92574166-3A8A-0B81-E22F-BCCD6E92CD99}"/>
            </ac:spMkLst>
          </pc:spChg>
          <pc:spChg chg="mod">
            <ac:chgData name="Nichole Abernathy (ADHE)" userId="fddd4ef5-1cf6-49ac-8b62-acccb436dc1b" providerId="ADAL" clId="{32806254-FEF2-4468-84A4-89745693FEEC}" dt="2026-01-22T13:04:52.184" v="85"/>
            <ac:spMkLst>
              <pc:docMk/>
              <pc:sldMasterMk cId="1131081045" sldId="2147483660"/>
              <pc:sldLayoutMk cId="1830639745" sldId="2147483788"/>
              <ac:spMk id="17" creationId="{B2E19FBD-2379-4B3B-910D-F51E007CB63F}"/>
            </ac:spMkLst>
          </pc:spChg>
          <pc:spChg chg="mod">
            <ac:chgData name="Nichole Abernathy (ADHE)" userId="fddd4ef5-1cf6-49ac-8b62-acccb436dc1b" providerId="ADAL" clId="{32806254-FEF2-4468-84A4-89745693FEEC}" dt="2026-01-22T13:04:52.184" v="85"/>
            <ac:spMkLst>
              <pc:docMk/>
              <pc:sldMasterMk cId="1131081045" sldId="2147483660"/>
              <pc:sldLayoutMk cId="1830639745" sldId="2147483788"/>
              <ac:spMk id="19" creationId="{47CDC5A2-8836-4ED3-8E78-18C24853D882}"/>
            </ac:spMkLst>
          </pc:spChg>
          <pc:spChg chg="mod">
            <ac:chgData name="Nichole Abernathy (ADHE)" userId="fddd4ef5-1cf6-49ac-8b62-acccb436dc1b" providerId="ADAL" clId="{32806254-FEF2-4468-84A4-89745693FEEC}" dt="2026-01-22T13:04:52.184" v="85"/>
            <ac:spMkLst>
              <pc:docMk/>
              <pc:sldMasterMk cId="1131081045" sldId="2147483660"/>
              <pc:sldLayoutMk cId="1830639745" sldId="2147483788"/>
              <ac:spMk id="21" creationId="{3376B449-01DA-D75D-93E4-E2BB106AC06E}"/>
            </ac:spMkLst>
          </pc:spChg>
          <pc:spChg chg="mod">
            <ac:chgData name="Nichole Abernathy (ADHE)" userId="fddd4ef5-1cf6-49ac-8b62-acccb436dc1b" providerId="ADAL" clId="{32806254-FEF2-4468-84A4-89745693FEEC}" dt="2026-01-22T13:04:52.184" v="85"/>
            <ac:spMkLst>
              <pc:docMk/>
              <pc:sldMasterMk cId="1131081045" sldId="2147483660"/>
              <pc:sldLayoutMk cId="1830639745" sldId="2147483788"/>
              <ac:spMk id="24" creationId="{77DB65FF-A89E-4562-8251-2BB63EFDD28E}"/>
            </ac:spMkLst>
          </pc:spChg>
          <pc:spChg chg="mod">
            <ac:chgData name="Nichole Abernathy (ADHE)" userId="fddd4ef5-1cf6-49ac-8b62-acccb436dc1b" providerId="ADAL" clId="{32806254-FEF2-4468-84A4-89745693FEEC}" dt="2026-01-22T13:04:52.184" v="85"/>
            <ac:spMkLst>
              <pc:docMk/>
              <pc:sldMasterMk cId="1131081045" sldId="2147483660"/>
              <pc:sldLayoutMk cId="1830639745" sldId="2147483788"/>
              <ac:spMk id="27" creationId="{C3CC34F4-862A-42E7-B2FA-7B511CC2E879}"/>
            </ac:spMkLst>
          </pc:spChg>
        </pc:sldLayoutChg>
        <pc:sldLayoutChg chg="modSp mod ord">
          <pc:chgData name="Nichole Abernathy (ADHE)" userId="fddd4ef5-1cf6-49ac-8b62-acccb436dc1b" providerId="ADAL" clId="{32806254-FEF2-4468-84A4-89745693FEEC}" dt="2026-01-22T13:04:52.184" v="85"/>
          <pc:sldLayoutMkLst>
            <pc:docMk/>
            <pc:sldMasterMk cId="1131081045" sldId="2147483660"/>
            <pc:sldLayoutMk cId="3263600172" sldId="2147483789"/>
          </pc:sldLayoutMkLst>
          <pc:spChg chg="mod">
            <ac:chgData name="Nichole Abernathy (ADHE)" userId="fddd4ef5-1cf6-49ac-8b62-acccb436dc1b" providerId="ADAL" clId="{32806254-FEF2-4468-84A4-89745693FEEC}" dt="2026-01-22T13:04:52.184" v="85"/>
            <ac:spMkLst>
              <pc:docMk/>
              <pc:sldMasterMk cId="1131081045" sldId="2147483660"/>
              <pc:sldLayoutMk cId="3263600172" sldId="2147483789"/>
              <ac:spMk id="2" creationId="{5750A33E-CEFE-4D43-9554-513B01B1D3D9}"/>
            </ac:spMkLst>
          </pc:spChg>
          <pc:spChg chg="mod">
            <ac:chgData name="Nichole Abernathy (ADHE)" userId="fddd4ef5-1cf6-49ac-8b62-acccb436dc1b" providerId="ADAL" clId="{32806254-FEF2-4468-84A4-89745693FEEC}" dt="2026-01-22T13:04:52.184" v="85"/>
            <ac:spMkLst>
              <pc:docMk/>
              <pc:sldMasterMk cId="1131081045" sldId="2147483660"/>
              <pc:sldLayoutMk cId="3263600172" sldId="2147483789"/>
              <ac:spMk id="3" creationId="{4A960C75-8FA7-5740-9388-2B5112B2C5B9}"/>
            </ac:spMkLst>
          </pc:spChg>
          <pc:spChg chg="mod">
            <ac:chgData name="Nichole Abernathy (ADHE)" userId="fddd4ef5-1cf6-49ac-8b62-acccb436dc1b" providerId="ADAL" clId="{32806254-FEF2-4468-84A4-89745693FEEC}" dt="2026-01-22T13:04:52.184" v="85"/>
            <ac:spMkLst>
              <pc:docMk/>
              <pc:sldMasterMk cId="1131081045" sldId="2147483660"/>
              <pc:sldLayoutMk cId="3263600172" sldId="2147483789"/>
              <ac:spMk id="15" creationId="{7CD3E31F-0AF8-4EB8-B6FA-BD95A2EDA63B}"/>
            </ac:spMkLst>
          </pc:spChg>
          <pc:spChg chg="mod">
            <ac:chgData name="Nichole Abernathy (ADHE)" userId="fddd4ef5-1cf6-49ac-8b62-acccb436dc1b" providerId="ADAL" clId="{32806254-FEF2-4468-84A4-89745693FEEC}" dt="2026-01-22T13:04:52.184" v="85"/>
            <ac:spMkLst>
              <pc:docMk/>
              <pc:sldMasterMk cId="1131081045" sldId="2147483660"/>
              <pc:sldLayoutMk cId="3263600172" sldId="2147483789"/>
              <ac:spMk id="17" creationId="{0F525D04-A814-7A4D-9732-11097EA76257}"/>
            </ac:spMkLst>
          </pc:spChg>
          <pc:spChg chg="mod">
            <ac:chgData name="Nichole Abernathy (ADHE)" userId="fddd4ef5-1cf6-49ac-8b62-acccb436dc1b" providerId="ADAL" clId="{32806254-FEF2-4468-84A4-89745693FEEC}" dt="2026-01-22T13:04:52.184" v="85"/>
            <ac:spMkLst>
              <pc:docMk/>
              <pc:sldMasterMk cId="1131081045" sldId="2147483660"/>
              <pc:sldLayoutMk cId="3263600172" sldId="2147483789"/>
              <ac:spMk id="37" creationId="{FE79FAE9-2A8C-46BA-8738-44CBCF7294A9}"/>
            </ac:spMkLst>
          </pc:spChg>
        </pc:sldLayoutChg>
        <pc:sldLayoutChg chg="modSp mod ord">
          <pc:chgData name="Nichole Abernathy (ADHE)" userId="fddd4ef5-1cf6-49ac-8b62-acccb436dc1b" providerId="ADAL" clId="{32806254-FEF2-4468-84A4-89745693FEEC}" dt="2026-01-22T13:04:52.184" v="85"/>
          <pc:sldLayoutMkLst>
            <pc:docMk/>
            <pc:sldMasterMk cId="1131081045" sldId="2147483660"/>
            <pc:sldLayoutMk cId="4043566900" sldId="2147483790"/>
          </pc:sldLayoutMkLst>
          <pc:spChg chg="mod">
            <ac:chgData name="Nichole Abernathy (ADHE)" userId="fddd4ef5-1cf6-49ac-8b62-acccb436dc1b" providerId="ADAL" clId="{32806254-FEF2-4468-84A4-89745693FEEC}" dt="2026-01-22T13:04:52.184" v="85"/>
            <ac:spMkLst>
              <pc:docMk/>
              <pc:sldMasterMk cId="1131081045" sldId="2147483660"/>
              <pc:sldLayoutMk cId="4043566900" sldId="2147483790"/>
              <ac:spMk id="2" creationId="{5750A33E-CEFE-4D43-9554-513B01B1D3D9}"/>
            </ac:spMkLst>
          </pc:spChg>
          <pc:spChg chg="mod">
            <ac:chgData name="Nichole Abernathy (ADHE)" userId="fddd4ef5-1cf6-49ac-8b62-acccb436dc1b" providerId="ADAL" clId="{32806254-FEF2-4468-84A4-89745693FEEC}" dt="2026-01-22T13:04:52.184" v="85"/>
            <ac:spMkLst>
              <pc:docMk/>
              <pc:sldMasterMk cId="1131081045" sldId="2147483660"/>
              <pc:sldLayoutMk cId="4043566900" sldId="2147483790"/>
              <ac:spMk id="3" creationId="{4A960C75-8FA7-5740-9388-2B5112B2C5B9}"/>
            </ac:spMkLst>
          </pc:spChg>
          <pc:spChg chg="mod">
            <ac:chgData name="Nichole Abernathy (ADHE)" userId="fddd4ef5-1cf6-49ac-8b62-acccb436dc1b" providerId="ADAL" clId="{32806254-FEF2-4468-84A4-89745693FEEC}" dt="2026-01-22T13:04:52.184" v="85"/>
            <ac:spMkLst>
              <pc:docMk/>
              <pc:sldMasterMk cId="1131081045" sldId="2147483660"/>
              <pc:sldLayoutMk cId="4043566900" sldId="2147483790"/>
              <ac:spMk id="4" creationId="{28CB0212-B929-5E56-AD9E-BE5F9A43964C}"/>
            </ac:spMkLst>
          </pc:spChg>
          <pc:spChg chg="mod">
            <ac:chgData name="Nichole Abernathy (ADHE)" userId="fddd4ef5-1cf6-49ac-8b62-acccb436dc1b" providerId="ADAL" clId="{32806254-FEF2-4468-84A4-89745693FEEC}" dt="2026-01-22T13:04:52.184" v="85"/>
            <ac:spMkLst>
              <pc:docMk/>
              <pc:sldMasterMk cId="1131081045" sldId="2147483660"/>
              <pc:sldLayoutMk cId="4043566900" sldId="2147483790"/>
              <ac:spMk id="17" creationId="{0F525D04-A814-7A4D-9732-11097EA76257}"/>
            </ac:spMkLst>
          </pc:spChg>
          <pc:spChg chg="mod">
            <ac:chgData name="Nichole Abernathy (ADHE)" userId="fddd4ef5-1cf6-49ac-8b62-acccb436dc1b" providerId="ADAL" clId="{32806254-FEF2-4468-84A4-89745693FEEC}" dt="2026-01-22T13:04:52.184" v="85"/>
            <ac:spMkLst>
              <pc:docMk/>
              <pc:sldMasterMk cId="1131081045" sldId="2147483660"/>
              <pc:sldLayoutMk cId="4043566900" sldId="2147483790"/>
              <ac:spMk id="37" creationId="{FE79FAE9-2A8C-46BA-8738-44CBCF7294A9}"/>
            </ac:spMkLst>
          </pc:spChg>
        </pc:sldLayoutChg>
        <pc:sldLayoutChg chg="mod ord">
          <pc:chgData name="Nichole Abernathy (ADHE)" userId="fddd4ef5-1cf6-49ac-8b62-acccb436dc1b" providerId="ADAL" clId="{32806254-FEF2-4468-84A4-89745693FEEC}" dt="2026-01-22T13:04:52.184" v="85"/>
          <pc:sldLayoutMkLst>
            <pc:docMk/>
            <pc:sldMasterMk cId="1131081045" sldId="2147483660"/>
            <pc:sldLayoutMk cId="798467638" sldId="2147483791"/>
          </pc:sldLayoutMkLst>
        </pc:sldLayoutChg>
        <pc:sldLayoutChg chg="mod ord">
          <pc:chgData name="Nichole Abernathy (ADHE)" userId="fddd4ef5-1cf6-49ac-8b62-acccb436dc1b" providerId="ADAL" clId="{32806254-FEF2-4468-84A4-89745693FEEC}" dt="2026-01-22T13:04:52.184" v="85"/>
          <pc:sldLayoutMkLst>
            <pc:docMk/>
            <pc:sldMasterMk cId="1131081045" sldId="2147483660"/>
            <pc:sldLayoutMk cId="1636533429" sldId="2147483792"/>
          </pc:sldLayoutMkLst>
        </pc:sldLayoutChg>
        <pc:sldLayoutChg chg="modSp mod ord">
          <pc:chgData name="Nichole Abernathy (ADHE)" userId="fddd4ef5-1cf6-49ac-8b62-acccb436dc1b" providerId="ADAL" clId="{32806254-FEF2-4468-84A4-89745693FEEC}" dt="2026-01-22T13:04:52.184" v="85"/>
          <pc:sldLayoutMkLst>
            <pc:docMk/>
            <pc:sldMasterMk cId="1131081045" sldId="2147483660"/>
            <pc:sldLayoutMk cId="531583814" sldId="2147483793"/>
          </pc:sldLayoutMkLst>
          <pc:spChg chg="mod">
            <ac:chgData name="Nichole Abernathy (ADHE)" userId="fddd4ef5-1cf6-49ac-8b62-acccb436dc1b" providerId="ADAL" clId="{32806254-FEF2-4468-84A4-89745693FEEC}" dt="2026-01-22T13:04:52.184" v="85"/>
            <ac:spMkLst>
              <pc:docMk/>
              <pc:sldMasterMk cId="1131081045" sldId="2147483660"/>
              <pc:sldLayoutMk cId="531583814" sldId="2147483793"/>
              <ac:spMk id="5" creationId="{D683190A-95C6-428D-AEE4-FC8350C3246D}"/>
            </ac:spMkLst>
          </pc:spChg>
          <pc:spChg chg="mod">
            <ac:chgData name="Nichole Abernathy (ADHE)" userId="fddd4ef5-1cf6-49ac-8b62-acccb436dc1b" providerId="ADAL" clId="{32806254-FEF2-4468-84A4-89745693FEEC}" dt="2026-01-22T13:04:52.184" v="85"/>
            <ac:spMkLst>
              <pc:docMk/>
              <pc:sldMasterMk cId="1131081045" sldId="2147483660"/>
              <pc:sldLayoutMk cId="531583814" sldId="2147483793"/>
              <ac:spMk id="9" creationId="{D9A8085F-72C4-4DFB-813E-C5666B0CCF3A}"/>
            </ac:spMkLst>
          </pc:spChg>
        </pc:sldLayoutChg>
        <pc:sldLayoutChg chg="modSp mod ord">
          <pc:chgData name="Nichole Abernathy (ADHE)" userId="fddd4ef5-1cf6-49ac-8b62-acccb436dc1b" providerId="ADAL" clId="{32806254-FEF2-4468-84A4-89745693FEEC}" dt="2026-01-22T13:04:52.184" v="85"/>
          <pc:sldLayoutMkLst>
            <pc:docMk/>
            <pc:sldMasterMk cId="1131081045" sldId="2147483660"/>
            <pc:sldLayoutMk cId="3946994472" sldId="2147483794"/>
          </pc:sldLayoutMkLst>
          <pc:spChg chg="mod">
            <ac:chgData name="Nichole Abernathy (ADHE)" userId="fddd4ef5-1cf6-49ac-8b62-acccb436dc1b" providerId="ADAL" clId="{32806254-FEF2-4468-84A4-89745693FEEC}" dt="2026-01-22T13:04:52.184" v="85"/>
            <ac:spMkLst>
              <pc:docMk/>
              <pc:sldMasterMk cId="1131081045" sldId="2147483660"/>
              <pc:sldLayoutMk cId="3946994472" sldId="2147483794"/>
              <ac:spMk id="2" creationId="{2EDAB3FE-9015-40FD-A870-D81B5A86A5D9}"/>
            </ac:spMkLst>
          </pc:spChg>
        </pc:sldLayoutChg>
        <pc:sldLayoutChg chg="modSp mod ord">
          <pc:chgData name="Nichole Abernathy (ADHE)" userId="fddd4ef5-1cf6-49ac-8b62-acccb436dc1b" providerId="ADAL" clId="{32806254-FEF2-4468-84A4-89745693FEEC}" dt="2026-01-22T13:04:52.184" v="85"/>
          <pc:sldLayoutMkLst>
            <pc:docMk/>
            <pc:sldMasterMk cId="1131081045" sldId="2147483660"/>
            <pc:sldLayoutMk cId="3146685914" sldId="2147483795"/>
          </pc:sldLayoutMkLst>
          <pc:spChg chg="mod">
            <ac:chgData name="Nichole Abernathy (ADHE)" userId="fddd4ef5-1cf6-49ac-8b62-acccb436dc1b" providerId="ADAL" clId="{32806254-FEF2-4468-84A4-89745693FEEC}" dt="2026-01-22T13:04:52.184" v="85"/>
            <ac:spMkLst>
              <pc:docMk/>
              <pc:sldMasterMk cId="1131081045" sldId="2147483660"/>
              <pc:sldLayoutMk cId="3146685914" sldId="2147483795"/>
              <ac:spMk id="2" creationId="{00000000-0000-0000-0000-000000000000}"/>
            </ac:spMkLst>
          </pc:spChg>
        </pc:sldLayoutChg>
        <pc:sldLayoutChg chg="modSp mod ord">
          <pc:chgData name="Nichole Abernathy (ADHE)" userId="fddd4ef5-1cf6-49ac-8b62-acccb436dc1b" providerId="ADAL" clId="{32806254-FEF2-4468-84A4-89745693FEEC}" dt="2026-01-22T13:04:52.184" v="85"/>
          <pc:sldLayoutMkLst>
            <pc:docMk/>
            <pc:sldMasterMk cId="1131081045" sldId="2147483660"/>
            <pc:sldLayoutMk cId="736415098" sldId="2147483796"/>
          </pc:sldLayoutMkLst>
          <pc:spChg chg="mod">
            <ac:chgData name="Nichole Abernathy (ADHE)" userId="fddd4ef5-1cf6-49ac-8b62-acccb436dc1b" providerId="ADAL" clId="{32806254-FEF2-4468-84A4-89745693FEEC}" dt="2026-01-22T13:04:52.184" v="85"/>
            <ac:spMkLst>
              <pc:docMk/>
              <pc:sldMasterMk cId="1131081045" sldId="2147483660"/>
              <pc:sldLayoutMk cId="736415098" sldId="2147483796"/>
              <ac:spMk id="2" creationId="{C8A28413-1833-406D-BFC6-271BE6ECF0EE}"/>
            </ac:spMkLst>
          </pc:spChg>
          <pc:spChg chg="mod">
            <ac:chgData name="Nichole Abernathy (ADHE)" userId="fddd4ef5-1cf6-49ac-8b62-acccb436dc1b" providerId="ADAL" clId="{32806254-FEF2-4468-84A4-89745693FEEC}" dt="2026-01-22T13:04:52.184" v="85"/>
            <ac:spMkLst>
              <pc:docMk/>
              <pc:sldMasterMk cId="1131081045" sldId="2147483660"/>
              <pc:sldLayoutMk cId="736415098" sldId="2147483796"/>
              <ac:spMk id="3" creationId="{7DAAB630-3B25-4934-809F-9A5CAC93CA64}"/>
            </ac:spMkLst>
          </pc:spChg>
          <pc:spChg chg="mod">
            <ac:chgData name="Nichole Abernathy (ADHE)" userId="fddd4ef5-1cf6-49ac-8b62-acccb436dc1b" providerId="ADAL" clId="{32806254-FEF2-4468-84A4-89745693FEEC}" dt="2026-01-22T13:04:52.184" v="85"/>
            <ac:spMkLst>
              <pc:docMk/>
              <pc:sldMasterMk cId="1131081045" sldId="2147483660"/>
              <pc:sldLayoutMk cId="736415098" sldId="2147483796"/>
              <ac:spMk id="4" creationId="{F1539322-A20B-416F-A569-085AC46F096B}"/>
            </ac:spMkLst>
          </pc:spChg>
          <pc:spChg chg="mod">
            <ac:chgData name="Nichole Abernathy (ADHE)" userId="fddd4ef5-1cf6-49ac-8b62-acccb436dc1b" providerId="ADAL" clId="{32806254-FEF2-4468-84A4-89745693FEEC}" dt="2026-01-22T13:04:52.184" v="85"/>
            <ac:spMkLst>
              <pc:docMk/>
              <pc:sldMasterMk cId="1131081045" sldId="2147483660"/>
              <pc:sldLayoutMk cId="736415098" sldId="2147483796"/>
              <ac:spMk id="5" creationId="{A82BEF97-DC75-466A-8CB0-5A9712F6E2C3}"/>
            </ac:spMkLst>
          </pc:spChg>
          <pc:spChg chg="mod">
            <ac:chgData name="Nichole Abernathy (ADHE)" userId="fddd4ef5-1cf6-49ac-8b62-acccb436dc1b" providerId="ADAL" clId="{32806254-FEF2-4468-84A4-89745693FEEC}" dt="2026-01-22T13:04:52.184" v="85"/>
            <ac:spMkLst>
              <pc:docMk/>
              <pc:sldMasterMk cId="1131081045" sldId="2147483660"/>
              <pc:sldLayoutMk cId="736415098" sldId="2147483796"/>
              <ac:spMk id="6" creationId="{DF6A4A76-AD21-45B6-863B-4716F7BF39E5}"/>
            </ac:spMkLst>
          </pc:spChg>
        </pc:sldLayoutChg>
      </pc:sldMasterChg>
      <pc:sldMasterChg chg="modSldLayout sldLayoutOrd">
        <pc:chgData name="Nichole Abernathy (ADHE)" userId="fddd4ef5-1cf6-49ac-8b62-acccb436dc1b" providerId="ADAL" clId="{32806254-FEF2-4468-84A4-89745693FEEC}" dt="2026-01-22T13:04:52.184" v="85"/>
        <pc:sldMasterMkLst>
          <pc:docMk/>
          <pc:sldMasterMk cId="2408672116" sldId="2147483679"/>
        </pc:sldMasterMkLst>
        <pc:sldLayoutChg chg="modSp mod ord">
          <pc:chgData name="Nichole Abernathy (ADHE)" userId="fddd4ef5-1cf6-49ac-8b62-acccb436dc1b" providerId="ADAL" clId="{32806254-FEF2-4468-84A4-89745693FEEC}" dt="2026-01-22T13:04:52.184" v="85"/>
          <pc:sldLayoutMkLst>
            <pc:docMk/>
            <pc:sldMasterMk cId="2408672116" sldId="2147483679"/>
            <pc:sldLayoutMk cId="1831290472" sldId="2147483710"/>
          </pc:sldLayoutMkLst>
          <pc:spChg chg="mod">
            <ac:chgData name="Nichole Abernathy (ADHE)" userId="fddd4ef5-1cf6-49ac-8b62-acccb436dc1b" providerId="ADAL" clId="{32806254-FEF2-4468-84A4-89745693FEEC}" dt="2026-01-22T13:04:52.184" v="85"/>
            <ac:spMkLst>
              <pc:docMk/>
              <pc:sldMasterMk cId="2408672116" sldId="2147483679"/>
              <pc:sldLayoutMk cId="1831290472" sldId="2147483710"/>
              <ac:spMk id="18" creationId="{D354BDC8-1660-32FD-C8AF-E6498DC5B277}"/>
            </ac:spMkLst>
          </pc:spChg>
          <pc:spChg chg="mod">
            <ac:chgData name="Nichole Abernathy (ADHE)" userId="fddd4ef5-1cf6-49ac-8b62-acccb436dc1b" providerId="ADAL" clId="{32806254-FEF2-4468-84A4-89745693FEEC}" dt="2026-01-22T13:04:52.184" v="85"/>
            <ac:spMkLst>
              <pc:docMk/>
              <pc:sldMasterMk cId="2408672116" sldId="2147483679"/>
              <pc:sldLayoutMk cId="1831290472" sldId="2147483710"/>
              <ac:spMk id="21" creationId="{74D1677B-781F-36D6-744C-A386754300FC}"/>
            </ac:spMkLst>
          </pc:spChg>
        </pc:sldLayoutChg>
        <pc:sldLayoutChg chg="modSp mod ord">
          <pc:chgData name="Nichole Abernathy (ADHE)" userId="fddd4ef5-1cf6-49ac-8b62-acccb436dc1b" providerId="ADAL" clId="{32806254-FEF2-4468-84A4-89745693FEEC}" dt="2026-01-22T13:04:52.184" v="85"/>
          <pc:sldLayoutMkLst>
            <pc:docMk/>
            <pc:sldMasterMk cId="2408672116" sldId="2147483679"/>
            <pc:sldLayoutMk cId="799451457" sldId="2147483711"/>
          </pc:sldLayoutMkLst>
          <pc:spChg chg="mod">
            <ac:chgData name="Nichole Abernathy (ADHE)" userId="fddd4ef5-1cf6-49ac-8b62-acccb436dc1b" providerId="ADAL" clId="{32806254-FEF2-4468-84A4-89745693FEEC}" dt="2026-01-22T13:04:52.184" v="85"/>
            <ac:spMkLst>
              <pc:docMk/>
              <pc:sldMasterMk cId="2408672116" sldId="2147483679"/>
              <pc:sldLayoutMk cId="799451457" sldId="2147483711"/>
              <ac:spMk id="5" creationId="{CE8C2182-7142-332F-4321-CF8EE5CFB082}"/>
            </ac:spMkLst>
          </pc:spChg>
          <pc:spChg chg="mod">
            <ac:chgData name="Nichole Abernathy (ADHE)" userId="fddd4ef5-1cf6-49ac-8b62-acccb436dc1b" providerId="ADAL" clId="{32806254-FEF2-4468-84A4-89745693FEEC}" dt="2026-01-22T13:04:52.184" v="85"/>
            <ac:spMkLst>
              <pc:docMk/>
              <pc:sldMasterMk cId="2408672116" sldId="2147483679"/>
              <pc:sldLayoutMk cId="799451457" sldId="2147483711"/>
              <ac:spMk id="7" creationId="{4333FB41-665C-5FBC-ADBD-C79698EC271F}"/>
            </ac:spMkLst>
          </pc:spChg>
        </pc:sldLayoutChg>
        <pc:sldLayoutChg chg="modSp mod ord">
          <pc:chgData name="Nichole Abernathy (ADHE)" userId="fddd4ef5-1cf6-49ac-8b62-acccb436dc1b" providerId="ADAL" clId="{32806254-FEF2-4468-84A4-89745693FEEC}" dt="2026-01-22T13:04:52.184" v="85"/>
          <pc:sldLayoutMkLst>
            <pc:docMk/>
            <pc:sldMasterMk cId="2408672116" sldId="2147483679"/>
            <pc:sldLayoutMk cId="977099779" sldId="2147483712"/>
          </pc:sldLayoutMkLst>
          <pc:spChg chg="mod">
            <ac:chgData name="Nichole Abernathy (ADHE)" userId="fddd4ef5-1cf6-49ac-8b62-acccb436dc1b" providerId="ADAL" clId="{32806254-FEF2-4468-84A4-89745693FEEC}" dt="2026-01-22T13:04:52.184" v="85"/>
            <ac:spMkLst>
              <pc:docMk/>
              <pc:sldMasterMk cId="2408672116" sldId="2147483679"/>
              <pc:sldLayoutMk cId="977099779" sldId="2147483712"/>
              <ac:spMk id="7" creationId="{5853B608-2411-AC08-3ADC-699310F9FF7B}"/>
            </ac:spMkLst>
          </pc:spChg>
          <pc:spChg chg="mod">
            <ac:chgData name="Nichole Abernathy (ADHE)" userId="fddd4ef5-1cf6-49ac-8b62-acccb436dc1b" providerId="ADAL" clId="{32806254-FEF2-4468-84A4-89745693FEEC}" dt="2026-01-22T13:04:52.184" v="85"/>
            <ac:spMkLst>
              <pc:docMk/>
              <pc:sldMasterMk cId="2408672116" sldId="2147483679"/>
              <pc:sldLayoutMk cId="977099779" sldId="2147483712"/>
              <ac:spMk id="8" creationId="{7BADF032-66E1-BF4C-F18A-BCE7C0326843}"/>
            </ac:spMkLst>
          </pc:spChg>
        </pc:sldLayoutChg>
        <pc:sldLayoutChg chg="modSp mod ord">
          <pc:chgData name="Nichole Abernathy (ADHE)" userId="fddd4ef5-1cf6-49ac-8b62-acccb436dc1b" providerId="ADAL" clId="{32806254-FEF2-4468-84A4-89745693FEEC}" dt="2026-01-22T13:04:52.184" v="85"/>
          <pc:sldLayoutMkLst>
            <pc:docMk/>
            <pc:sldMasterMk cId="2408672116" sldId="2147483679"/>
            <pc:sldLayoutMk cId="2433724452" sldId="2147483713"/>
          </pc:sldLayoutMkLst>
          <pc:spChg chg="mod">
            <ac:chgData name="Nichole Abernathy (ADHE)" userId="fddd4ef5-1cf6-49ac-8b62-acccb436dc1b" providerId="ADAL" clId="{32806254-FEF2-4468-84A4-89745693FEEC}" dt="2026-01-22T13:04:52.184" v="85"/>
            <ac:spMkLst>
              <pc:docMk/>
              <pc:sldMasterMk cId="2408672116" sldId="2147483679"/>
              <pc:sldLayoutMk cId="2433724452" sldId="2147483713"/>
              <ac:spMk id="8" creationId="{EF4BF07A-7BE6-EF30-36B2-01BF0C174B13}"/>
            </ac:spMkLst>
          </pc:spChg>
          <pc:spChg chg="mod">
            <ac:chgData name="Nichole Abernathy (ADHE)" userId="fddd4ef5-1cf6-49ac-8b62-acccb436dc1b" providerId="ADAL" clId="{32806254-FEF2-4468-84A4-89745693FEEC}" dt="2026-01-22T13:04:52.184" v="85"/>
            <ac:spMkLst>
              <pc:docMk/>
              <pc:sldMasterMk cId="2408672116" sldId="2147483679"/>
              <pc:sldLayoutMk cId="2433724452" sldId="2147483713"/>
              <ac:spMk id="19" creationId="{90F4D9CB-BB14-7B9C-A8D7-2ADA2F838ABE}"/>
            </ac:spMkLst>
          </pc:spChg>
        </pc:sldLayoutChg>
        <pc:sldLayoutChg chg="modSp mod ord">
          <pc:chgData name="Nichole Abernathy (ADHE)" userId="fddd4ef5-1cf6-49ac-8b62-acccb436dc1b" providerId="ADAL" clId="{32806254-FEF2-4468-84A4-89745693FEEC}" dt="2026-01-22T13:04:52.184" v="85"/>
          <pc:sldLayoutMkLst>
            <pc:docMk/>
            <pc:sldMasterMk cId="2408672116" sldId="2147483679"/>
            <pc:sldLayoutMk cId="4183605057" sldId="2147483714"/>
          </pc:sldLayoutMkLst>
          <pc:spChg chg="mod">
            <ac:chgData name="Nichole Abernathy (ADHE)" userId="fddd4ef5-1cf6-49ac-8b62-acccb436dc1b" providerId="ADAL" clId="{32806254-FEF2-4468-84A4-89745693FEEC}" dt="2026-01-22T13:04:52.184" v="85"/>
            <ac:spMkLst>
              <pc:docMk/>
              <pc:sldMasterMk cId="2408672116" sldId="2147483679"/>
              <pc:sldLayoutMk cId="4183605057" sldId="2147483714"/>
              <ac:spMk id="2" creationId="{03E79E9C-D961-6E47-A5C6-57689BAFF243}"/>
            </ac:spMkLst>
          </pc:spChg>
          <pc:spChg chg="mod">
            <ac:chgData name="Nichole Abernathy (ADHE)" userId="fddd4ef5-1cf6-49ac-8b62-acccb436dc1b" providerId="ADAL" clId="{32806254-FEF2-4468-84A4-89745693FEEC}" dt="2026-01-22T13:04:52.184" v="85"/>
            <ac:spMkLst>
              <pc:docMk/>
              <pc:sldMasterMk cId="2408672116" sldId="2147483679"/>
              <pc:sldLayoutMk cId="4183605057" sldId="2147483714"/>
              <ac:spMk id="3" creationId="{B08BE157-60F2-194D-8C13-4AE120FC9EDE}"/>
            </ac:spMkLst>
          </pc:spChg>
          <pc:spChg chg="mod">
            <ac:chgData name="Nichole Abernathy (ADHE)" userId="fddd4ef5-1cf6-49ac-8b62-acccb436dc1b" providerId="ADAL" clId="{32806254-FEF2-4468-84A4-89745693FEEC}" dt="2026-01-22T13:04:52.184" v="85"/>
            <ac:spMkLst>
              <pc:docMk/>
              <pc:sldMasterMk cId="2408672116" sldId="2147483679"/>
              <pc:sldLayoutMk cId="4183605057" sldId="2147483714"/>
              <ac:spMk id="8" creationId="{8AC534B8-A866-6D48-7D09-4F7F9668508B}"/>
            </ac:spMkLst>
          </pc:spChg>
          <pc:spChg chg="mod">
            <ac:chgData name="Nichole Abernathy (ADHE)" userId="fddd4ef5-1cf6-49ac-8b62-acccb436dc1b" providerId="ADAL" clId="{32806254-FEF2-4468-84A4-89745693FEEC}" dt="2026-01-22T13:04:52.184" v="85"/>
            <ac:spMkLst>
              <pc:docMk/>
              <pc:sldMasterMk cId="2408672116" sldId="2147483679"/>
              <pc:sldLayoutMk cId="4183605057" sldId="2147483714"/>
              <ac:spMk id="17" creationId="{B2E19FBD-2379-4B3B-910D-F51E007CB63F}"/>
            </ac:spMkLst>
          </pc:spChg>
          <pc:spChg chg="mod">
            <ac:chgData name="Nichole Abernathy (ADHE)" userId="fddd4ef5-1cf6-49ac-8b62-acccb436dc1b" providerId="ADAL" clId="{32806254-FEF2-4468-84A4-89745693FEEC}" dt="2026-01-22T13:04:52.184" v="85"/>
            <ac:spMkLst>
              <pc:docMk/>
              <pc:sldMasterMk cId="2408672116" sldId="2147483679"/>
              <pc:sldLayoutMk cId="4183605057" sldId="2147483714"/>
              <ac:spMk id="19" creationId="{47CDC5A2-8836-4ED3-8E78-18C24853D882}"/>
            </ac:spMkLst>
          </pc:spChg>
          <pc:spChg chg="mod">
            <ac:chgData name="Nichole Abernathy (ADHE)" userId="fddd4ef5-1cf6-49ac-8b62-acccb436dc1b" providerId="ADAL" clId="{32806254-FEF2-4468-84A4-89745693FEEC}" dt="2026-01-22T13:04:52.184" v="85"/>
            <ac:spMkLst>
              <pc:docMk/>
              <pc:sldMasterMk cId="2408672116" sldId="2147483679"/>
              <pc:sldLayoutMk cId="4183605057" sldId="2147483714"/>
              <ac:spMk id="24" creationId="{77DB65FF-A89E-4562-8251-2BB63EFDD28E}"/>
            </ac:spMkLst>
          </pc:spChg>
          <pc:spChg chg="mod">
            <ac:chgData name="Nichole Abernathy (ADHE)" userId="fddd4ef5-1cf6-49ac-8b62-acccb436dc1b" providerId="ADAL" clId="{32806254-FEF2-4468-84A4-89745693FEEC}" dt="2026-01-22T13:04:52.184" v="85"/>
            <ac:spMkLst>
              <pc:docMk/>
              <pc:sldMasterMk cId="2408672116" sldId="2147483679"/>
              <pc:sldLayoutMk cId="4183605057" sldId="2147483714"/>
              <ac:spMk id="27" creationId="{C3CC34F4-862A-42E7-B2FA-7B511CC2E879}"/>
            </ac:spMkLst>
          </pc:spChg>
        </pc:sldLayoutChg>
        <pc:sldLayoutChg chg="modSp mod ord">
          <pc:chgData name="Nichole Abernathy (ADHE)" userId="fddd4ef5-1cf6-49ac-8b62-acccb436dc1b" providerId="ADAL" clId="{32806254-FEF2-4468-84A4-89745693FEEC}" dt="2026-01-22T13:04:52.184" v="85"/>
          <pc:sldLayoutMkLst>
            <pc:docMk/>
            <pc:sldMasterMk cId="2408672116" sldId="2147483679"/>
            <pc:sldLayoutMk cId="3788022921" sldId="2147483715"/>
          </pc:sldLayoutMkLst>
          <pc:spChg chg="mod">
            <ac:chgData name="Nichole Abernathy (ADHE)" userId="fddd4ef5-1cf6-49ac-8b62-acccb436dc1b" providerId="ADAL" clId="{32806254-FEF2-4468-84A4-89745693FEEC}" dt="2026-01-22T13:04:52.184" v="85"/>
            <ac:spMkLst>
              <pc:docMk/>
              <pc:sldMasterMk cId="2408672116" sldId="2147483679"/>
              <pc:sldLayoutMk cId="3788022921" sldId="2147483715"/>
              <ac:spMk id="2" creationId="{03E79E9C-D961-6E47-A5C6-57689BAFF243}"/>
            </ac:spMkLst>
          </pc:spChg>
          <pc:spChg chg="mod">
            <ac:chgData name="Nichole Abernathy (ADHE)" userId="fddd4ef5-1cf6-49ac-8b62-acccb436dc1b" providerId="ADAL" clId="{32806254-FEF2-4468-84A4-89745693FEEC}" dt="2026-01-22T13:04:52.184" v="85"/>
            <ac:spMkLst>
              <pc:docMk/>
              <pc:sldMasterMk cId="2408672116" sldId="2147483679"/>
              <pc:sldLayoutMk cId="3788022921" sldId="2147483715"/>
              <ac:spMk id="3" creationId="{B08BE157-60F2-194D-8C13-4AE120FC9EDE}"/>
            </ac:spMkLst>
          </pc:spChg>
          <pc:spChg chg="mod">
            <ac:chgData name="Nichole Abernathy (ADHE)" userId="fddd4ef5-1cf6-49ac-8b62-acccb436dc1b" providerId="ADAL" clId="{32806254-FEF2-4468-84A4-89745693FEEC}" dt="2026-01-22T13:04:52.184" v="85"/>
            <ac:spMkLst>
              <pc:docMk/>
              <pc:sldMasterMk cId="2408672116" sldId="2147483679"/>
              <pc:sldLayoutMk cId="3788022921" sldId="2147483715"/>
              <ac:spMk id="17" creationId="{B2E19FBD-2379-4B3B-910D-F51E007CB63F}"/>
            </ac:spMkLst>
          </pc:spChg>
          <pc:spChg chg="mod">
            <ac:chgData name="Nichole Abernathy (ADHE)" userId="fddd4ef5-1cf6-49ac-8b62-acccb436dc1b" providerId="ADAL" clId="{32806254-FEF2-4468-84A4-89745693FEEC}" dt="2026-01-22T13:04:52.184" v="85"/>
            <ac:spMkLst>
              <pc:docMk/>
              <pc:sldMasterMk cId="2408672116" sldId="2147483679"/>
              <pc:sldLayoutMk cId="3788022921" sldId="2147483715"/>
              <ac:spMk id="19" creationId="{47CDC5A2-8836-4ED3-8E78-18C24853D882}"/>
            </ac:spMkLst>
          </pc:spChg>
          <pc:spChg chg="mod">
            <ac:chgData name="Nichole Abernathy (ADHE)" userId="fddd4ef5-1cf6-49ac-8b62-acccb436dc1b" providerId="ADAL" clId="{32806254-FEF2-4468-84A4-89745693FEEC}" dt="2026-01-22T13:04:52.184" v="85"/>
            <ac:spMkLst>
              <pc:docMk/>
              <pc:sldMasterMk cId="2408672116" sldId="2147483679"/>
              <pc:sldLayoutMk cId="3788022921" sldId="2147483715"/>
              <ac:spMk id="21" creationId="{3376B449-01DA-D75D-93E4-E2BB106AC06E}"/>
            </ac:spMkLst>
          </pc:spChg>
          <pc:spChg chg="mod">
            <ac:chgData name="Nichole Abernathy (ADHE)" userId="fddd4ef5-1cf6-49ac-8b62-acccb436dc1b" providerId="ADAL" clId="{32806254-FEF2-4468-84A4-89745693FEEC}" dt="2026-01-22T13:04:52.184" v="85"/>
            <ac:spMkLst>
              <pc:docMk/>
              <pc:sldMasterMk cId="2408672116" sldId="2147483679"/>
              <pc:sldLayoutMk cId="3788022921" sldId="2147483715"/>
              <ac:spMk id="24" creationId="{77DB65FF-A89E-4562-8251-2BB63EFDD28E}"/>
            </ac:spMkLst>
          </pc:spChg>
          <pc:spChg chg="mod">
            <ac:chgData name="Nichole Abernathy (ADHE)" userId="fddd4ef5-1cf6-49ac-8b62-acccb436dc1b" providerId="ADAL" clId="{32806254-FEF2-4468-84A4-89745693FEEC}" dt="2026-01-22T13:04:52.184" v="85"/>
            <ac:spMkLst>
              <pc:docMk/>
              <pc:sldMasterMk cId="2408672116" sldId="2147483679"/>
              <pc:sldLayoutMk cId="3788022921" sldId="2147483715"/>
              <ac:spMk id="27" creationId="{C3CC34F4-862A-42E7-B2FA-7B511CC2E879}"/>
            </ac:spMkLst>
          </pc:spChg>
        </pc:sldLayoutChg>
        <pc:sldLayoutChg chg="modSp mod ord">
          <pc:chgData name="Nichole Abernathy (ADHE)" userId="fddd4ef5-1cf6-49ac-8b62-acccb436dc1b" providerId="ADAL" clId="{32806254-FEF2-4468-84A4-89745693FEEC}" dt="2026-01-22T13:04:52.184" v="85"/>
          <pc:sldLayoutMkLst>
            <pc:docMk/>
            <pc:sldMasterMk cId="2408672116" sldId="2147483679"/>
            <pc:sldLayoutMk cId="1726642871" sldId="2147483716"/>
          </pc:sldLayoutMkLst>
          <pc:spChg chg="mod">
            <ac:chgData name="Nichole Abernathy (ADHE)" userId="fddd4ef5-1cf6-49ac-8b62-acccb436dc1b" providerId="ADAL" clId="{32806254-FEF2-4468-84A4-89745693FEEC}" dt="2026-01-22T13:04:52.184" v="85"/>
            <ac:spMkLst>
              <pc:docMk/>
              <pc:sldMasterMk cId="2408672116" sldId="2147483679"/>
              <pc:sldLayoutMk cId="1726642871" sldId="2147483716"/>
              <ac:spMk id="2" creationId="{03E79E9C-D961-6E47-A5C6-57689BAFF243}"/>
            </ac:spMkLst>
          </pc:spChg>
          <pc:spChg chg="mod">
            <ac:chgData name="Nichole Abernathy (ADHE)" userId="fddd4ef5-1cf6-49ac-8b62-acccb436dc1b" providerId="ADAL" clId="{32806254-FEF2-4468-84A4-89745693FEEC}" dt="2026-01-22T13:04:52.184" v="85"/>
            <ac:spMkLst>
              <pc:docMk/>
              <pc:sldMasterMk cId="2408672116" sldId="2147483679"/>
              <pc:sldLayoutMk cId="1726642871" sldId="2147483716"/>
              <ac:spMk id="3" creationId="{B08BE157-60F2-194D-8C13-4AE120FC9EDE}"/>
            </ac:spMkLst>
          </pc:spChg>
          <pc:spChg chg="mod">
            <ac:chgData name="Nichole Abernathy (ADHE)" userId="fddd4ef5-1cf6-49ac-8b62-acccb436dc1b" providerId="ADAL" clId="{32806254-FEF2-4468-84A4-89745693FEEC}" dt="2026-01-22T13:04:52.184" v="85"/>
            <ac:spMkLst>
              <pc:docMk/>
              <pc:sldMasterMk cId="2408672116" sldId="2147483679"/>
              <pc:sldLayoutMk cId="1726642871" sldId="2147483716"/>
              <ac:spMk id="4" creationId="{A57201CA-2845-26F7-B0DC-91D1169A1CD3}"/>
            </ac:spMkLst>
          </pc:spChg>
          <pc:spChg chg="mod">
            <ac:chgData name="Nichole Abernathy (ADHE)" userId="fddd4ef5-1cf6-49ac-8b62-acccb436dc1b" providerId="ADAL" clId="{32806254-FEF2-4468-84A4-89745693FEEC}" dt="2026-01-22T13:04:52.184" v="85"/>
            <ac:spMkLst>
              <pc:docMk/>
              <pc:sldMasterMk cId="2408672116" sldId="2147483679"/>
              <pc:sldLayoutMk cId="1726642871" sldId="2147483716"/>
              <ac:spMk id="8" creationId="{8AC534B8-A866-6D48-7D09-4F7F9668508B}"/>
            </ac:spMkLst>
          </pc:spChg>
          <pc:spChg chg="mod">
            <ac:chgData name="Nichole Abernathy (ADHE)" userId="fddd4ef5-1cf6-49ac-8b62-acccb436dc1b" providerId="ADAL" clId="{32806254-FEF2-4468-84A4-89745693FEEC}" dt="2026-01-22T13:04:52.184" v="85"/>
            <ac:spMkLst>
              <pc:docMk/>
              <pc:sldMasterMk cId="2408672116" sldId="2147483679"/>
              <pc:sldLayoutMk cId="1726642871" sldId="2147483716"/>
              <ac:spMk id="17" creationId="{B2E19FBD-2379-4B3B-910D-F51E007CB63F}"/>
            </ac:spMkLst>
          </pc:spChg>
          <pc:spChg chg="mod">
            <ac:chgData name="Nichole Abernathy (ADHE)" userId="fddd4ef5-1cf6-49ac-8b62-acccb436dc1b" providerId="ADAL" clId="{32806254-FEF2-4468-84A4-89745693FEEC}" dt="2026-01-22T13:04:52.184" v="85"/>
            <ac:spMkLst>
              <pc:docMk/>
              <pc:sldMasterMk cId="2408672116" sldId="2147483679"/>
              <pc:sldLayoutMk cId="1726642871" sldId="2147483716"/>
              <ac:spMk id="19" creationId="{47CDC5A2-8836-4ED3-8E78-18C24853D882}"/>
            </ac:spMkLst>
          </pc:spChg>
          <pc:spChg chg="mod">
            <ac:chgData name="Nichole Abernathy (ADHE)" userId="fddd4ef5-1cf6-49ac-8b62-acccb436dc1b" providerId="ADAL" clId="{32806254-FEF2-4468-84A4-89745693FEEC}" dt="2026-01-22T13:04:52.184" v="85"/>
            <ac:spMkLst>
              <pc:docMk/>
              <pc:sldMasterMk cId="2408672116" sldId="2147483679"/>
              <pc:sldLayoutMk cId="1726642871" sldId="2147483716"/>
              <ac:spMk id="24" creationId="{77DB65FF-A89E-4562-8251-2BB63EFDD28E}"/>
            </ac:spMkLst>
          </pc:spChg>
          <pc:spChg chg="mod">
            <ac:chgData name="Nichole Abernathy (ADHE)" userId="fddd4ef5-1cf6-49ac-8b62-acccb436dc1b" providerId="ADAL" clId="{32806254-FEF2-4468-84A4-89745693FEEC}" dt="2026-01-22T13:04:52.184" v="85"/>
            <ac:spMkLst>
              <pc:docMk/>
              <pc:sldMasterMk cId="2408672116" sldId="2147483679"/>
              <pc:sldLayoutMk cId="1726642871" sldId="2147483716"/>
              <ac:spMk id="27" creationId="{C3CC34F4-862A-42E7-B2FA-7B511CC2E879}"/>
            </ac:spMkLst>
          </pc:spChg>
        </pc:sldLayoutChg>
        <pc:sldLayoutChg chg="modSp mod ord">
          <pc:chgData name="Nichole Abernathy (ADHE)" userId="fddd4ef5-1cf6-49ac-8b62-acccb436dc1b" providerId="ADAL" clId="{32806254-FEF2-4468-84A4-89745693FEEC}" dt="2026-01-22T13:04:52.184" v="85"/>
          <pc:sldLayoutMkLst>
            <pc:docMk/>
            <pc:sldMasterMk cId="2408672116" sldId="2147483679"/>
            <pc:sldLayoutMk cId="3266665934" sldId="2147483717"/>
          </pc:sldLayoutMkLst>
          <pc:spChg chg="mod">
            <ac:chgData name="Nichole Abernathy (ADHE)" userId="fddd4ef5-1cf6-49ac-8b62-acccb436dc1b" providerId="ADAL" clId="{32806254-FEF2-4468-84A4-89745693FEEC}" dt="2026-01-22T13:04:52.184" v="85"/>
            <ac:spMkLst>
              <pc:docMk/>
              <pc:sldMasterMk cId="2408672116" sldId="2147483679"/>
              <pc:sldLayoutMk cId="3266665934" sldId="2147483717"/>
              <ac:spMk id="2" creationId="{03E79E9C-D961-6E47-A5C6-57689BAFF243}"/>
            </ac:spMkLst>
          </pc:spChg>
          <pc:spChg chg="mod">
            <ac:chgData name="Nichole Abernathy (ADHE)" userId="fddd4ef5-1cf6-49ac-8b62-acccb436dc1b" providerId="ADAL" clId="{32806254-FEF2-4468-84A4-89745693FEEC}" dt="2026-01-22T13:04:52.184" v="85"/>
            <ac:spMkLst>
              <pc:docMk/>
              <pc:sldMasterMk cId="2408672116" sldId="2147483679"/>
              <pc:sldLayoutMk cId="3266665934" sldId="2147483717"/>
              <ac:spMk id="3" creationId="{B08BE157-60F2-194D-8C13-4AE120FC9EDE}"/>
            </ac:spMkLst>
          </pc:spChg>
          <pc:spChg chg="mod">
            <ac:chgData name="Nichole Abernathy (ADHE)" userId="fddd4ef5-1cf6-49ac-8b62-acccb436dc1b" providerId="ADAL" clId="{32806254-FEF2-4468-84A4-89745693FEEC}" dt="2026-01-22T13:04:52.184" v="85"/>
            <ac:spMkLst>
              <pc:docMk/>
              <pc:sldMasterMk cId="2408672116" sldId="2147483679"/>
              <pc:sldLayoutMk cId="3266665934" sldId="2147483717"/>
              <ac:spMk id="4" creationId="{92574166-3A8A-0B81-E22F-BCCD6E92CD99}"/>
            </ac:spMkLst>
          </pc:spChg>
          <pc:spChg chg="mod">
            <ac:chgData name="Nichole Abernathy (ADHE)" userId="fddd4ef5-1cf6-49ac-8b62-acccb436dc1b" providerId="ADAL" clId="{32806254-FEF2-4468-84A4-89745693FEEC}" dt="2026-01-22T13:04:52.184" v="85"/>
            <ac:spMkLst>
              <pc:docMk/>
              <pc:sldMasterMk cId="2408672116" sldId="2147483679"/>
              <pc:sldLayoutMk cId="3266665934" sldId="2147483717"/>
              <ac:spMk id="17" creationId="{B2E19FBD-2379-4B3B-910D-F51E007CB63F}"/>
            </ac:spMkLst>
          </pc:spChg>
          <pc:spChg chg="mod">
            <ac:chgData name="Nichole Abernathy (ADHE)" userId="fddd4ef5-1cf6-49ac-8b62-acccb436dc1b" providerId="ADAL" clId="{32806254-FEF2-4468-84A4-89745693FEEC}" dt="2026-01-22T13:04:52.184" v="85"/>
            <ac:spMkLst>
              <pc:docMk/>
              <pc:sldMasterMk cId="2408672116" sldId="2147483679"/>
              <pc:sldLayoutMk cId="3266665934" sldId="2147483717"/>
              <ac:spMk id="19" creationId="{47CDC5A2-8836-4ED3-8E78-18C24853D882}"/>
            </ac:spMkLst>
          </pc:spChg>
          <pc:spChg chg="mod">
            <ac:chgData name="Nichole Abernathy (ADHE)" userId="fddd4ef5-1cf6-49ac-8b62-acccb436dc1b" providerId="ADAL" clId="{32806254-FEF2-4468-84A4-89745693FEEC}" dt="2026-01-22T13:04:52.184" v="85"/>
            <ac:spMkLst>
              <pc:docMk/>
              <pc:sldMasterMk cId="2408672116" sldId="2147483679"/>
              <pc:sldLayoutMk cId="3266665934" sldId="2147483717"/>
              <ac:spMk id="21" creationId="{3376B449-01DA-D75D-93E4-E2BB106AC06E}"/>
            </ac:spMkLst>
          </pc:spChg>
          <pc:spChg chg="mod">
            <ac:chgData name="Nichole Abernathy (ADHE)" userId="fddd4ef5-1cf6-49ac-8b62-acccb436dc1b" providerId="ADAL" clId="{32806254-FEF2-4468-84A4-89745693FEEC}" dt="2026-01-22T13:04:52.184" v="85"/>
            <ac:spMkLst>
              <pc:docMk/>
              <pc:sldMasterMk cId="2408672116" sldId="2147483679"/>
              <pc:sldLayoutMk cId="3266665934" sldId="2147483717"/>
              <ac:spMk id="24" creationId="{77DB65FF-A89E-4562-8251-2BB63EFDD28E}"/>
            </ac:spMkLst>
          </pc:spChg>
          <pc:spChg chg="mod">
            <ac:chgData name="Nichole Abernathy (ADHE)" userId="fddd4ef5-1cf6-49ac-8b62-acccb436dc1b" providerId="ADAL" clId="{32806254-FEF2-4468-84A4-89745693FEEC}" dt="2026-01-22T13:04:52.184" v="85"/>
            <ac:spMkLst>
              <pc:docMk/>
              <pc:sldMasterMk cId="2408672116" sldId="2147483679"/>
              <pc:sldLayoutMk cId="3266665934" sldId="2147483717"/>
              <ac:spMk id="27" creationId="{C3CC34F4-862A-42E7-B2FA-7B511CC2E879}"/>
            </ac:spMkLst>
          </pc:spChg>
        </pc:sldLayoutChg>
        <pc:sldLayoutChg chg="modSp mod ord">
          <pc:chgData name="Nichole Abernathy (ADHE)" userId="fddd4ef5-1cf6-49ac-8b62-acccb436dc1b" providerId="ADAL" clId="{32806254-FEF2-4468-84A4-89745693FEEC}" dt="2026-01-22T13:04:52.184" v="85"/>
          <pc:sldLayoutMkLst>
            <pc:docMk/>
            <pc:sldMasterMk cId="2408672116" sldId="2147483679"/>
            <pc:sldLayoutMk cId="318707967" sldId="2147483718"/>
          </pc:sldLayoutMkLst>
          <pc:spChg chg="mod">
            <ac:chgData name="Nichole Abernathy (ADHE)" userId="fddd4ef5-1cf6-49ac-8b62-acccb436dc1b" providerId="ADAL" clId="{32806254-FEF2-4468-84A4-89745693FEEC}" dt="2026-01-22T13:04:52.184" v="85"/>
            <ac:spMkLst>
              <pc:docMk/>
              <pc:sldMasterMk cId="2408672116" sldId="2147483679"/>
              <pc:sldLayoutMk cId="318707967" sldId="2147483718"/>
              <ac:spMk id="2" creationId="{5750A33E-CEFE-4D43-9554-513B01B1D3D9}"/>
            </ac:spMkLst>
          </pc:spChg>
          <pc:spChg chg="mod">
            <ac:chgData name="Nichole Abernathy (ADHE)" userId="fddd4ef5-1cf6-49ac-8b62-acccb436dc1b" providerId="ADAL" clId="{32806254-FEF2-4468-84A4-89745693FEEC}" dt="2026-01-22T13:04:52.184" v="85"/>
            <ac:spMkLst>
              <pc:docMk/>
              <pc:sldMasterMk cId="2408672116" sldId="2147483679"/>
              <pc:sldLayoutMk cId="318707967" sldId="2147483718"/>
              <ac:spMk id="3" creationId="{4A960C75-8FA7-5740-9388-2B5112B2C5B9}"/>
            </ac:spMkLst>
          </pc:spChg>
          <pc:spChg chg="mod">
            <ac:chgData name="Nichole Abernathy (ADHE)" userId="fddd4ef5-1cf6-49ac-8b62-acccb436dc1b" providerId="ADAL" clId="{32806254-FEF2-4468-84A4-89745693FEEC}" dt="2026-01-22T13:04:52.184" v="85"/>
            <ac:spMkLst>
              <pc:docMk/>
              <pc:sldMasterMk cId="2408672116" sldId="2147483679"/>
              <pc:sldLayoutMk cId="318707967" sldId="2147483718"/>
              <ac:spMk id="15" creationId="{7CD3E31F-0AF8-4EB8-B6FA-BD95A2EDA63B}"/>
            </ac:spMkLst>
          </pc:spChg>
          <pc:spChg chg="mod">
            <ac:chgData name="Nichole Abernathy (ADHE)" userId="fddd4ef5-1cf6-49ac-8b62-acccb436dc1b" providerId="ADAL" clId="{32806254-FEF2-4468-84A4-89745693FEEC}" dt="2026-01-22T13:04:52.184" v="85"/>
            <ac:spMkLst>
              <pc:docMk/>
              <pc:sldMasterMk cId="2408672116" sldId="2147483679"/>
              <pc:sldLayoutMk cId="318707967" sldId="2147483718"/>
              <ac:spMk id="17" creationId="{0F525D04-A814-7A4D-9732-11097EA76257}"/>
            </ac:spMkLst>
          </pc:spChg>
          <pc:spChg chg="mod">
            <ac:chgData name="Nichole Abernathy (ADHE)" userId="fddd4ef5-1cf6-49ac-8b62-acccb436dc1b" providerId="ADAL" clId="{32806254-FEF2-4468-84A4-89745693FEEC}" dt="2026-01-22T13:04:52.184" v="85"/>
            <ac:spMkLst>
              <pc:docMk/>
              <pc:sldMasterMk cId="2408672116" sldId="2147483679"/>
              <pc:sldLayoutMk cId="318707967" sldId="2147483718"/>
              <ac:spMk id="37" creationId="{FE79FAE9-2A8C-46BA-8738-44CBCF7294A9}"/>
            </ac:spMkLst>
          </pc:spChg>
        </pc:sldLayoutChg>
        <pc:sldLayoutChg chg="modSp mod ord">
          <pc:chgData name="Nichole Abernathy (ADHE)" userId="fddd4ef5-1cf6-49ac-8b62-acccb436dc1b" providerId="ADAL" clId="{32806254-FEF2-4468-84A4-89745693FEEC}" dt="2026-01-22T13:04:52.184" v="85"/>
          <pc:sldLayoutMkLst>
            <pc:docMk/>
            <pc:sldMasterMk cId="2408672116" sldId="2147483679"/>
            <pc:sldLayoutMk cId="507308175" sldId="2147483719"/>
          </pc:sldLayoutMkLst>
          <pc:spChg chg="mod">
            <ac:chgData name="Nichole Abernathy (ADHE)" userId="fddd4ef5-1cf6-49ac-8b62-acccb436dc1b" providerId="ADAL" clId="{32806254-FEF2-4468-84A4-89745693FEEC}" dt="2026-01-22T13:04:52.184" v="85"/>
            <ac:spMkLst>
              <pc:docMk/>
              <pc:sldMasterMk cId="2408672116" sldId="2147483679"/>
              <pc:sldLayoutMk cId="507308175" sldId="2147483719"/>
              <ac:spMk id="2" creationId="{5750A33E-CEFE-4D43-9554-513B01B1D3D9}"/>
            </ac:spMkLst>
          </pc:spChg>
          <pc:spChg chg="mod">
            <ac:chgData name="Nichole Abernathy (ADHE)" userId="fddd4ef5-1cf6-49ac-8b62-acccb436dc1b" providerId="ADAL" clId="{32806254-FEF2-4468-84A4-89745693FEEC}" dt="2026-01-22T13:04:52.184" v="85"/>
            <ac:spMkLst>
              <pc:docMk/>
              <pc:sldMasterMk cId="2408672116" sldId="2147483679"/>
              <pc:sldLayoutMk cId="507308175" sldId="2147483719"/>
              <ac:spMk id="3" creationId="{4A960C75-8FA7-5740-9388-2B5112B2C5B9}"/>
            </ac:spMkLst>
          </pc:spChg>
          <pc:spChg chg="mod">
            <ac:chgData name="Nichole Abernathy (ADHE)" userId="fddd4ef5-1cf6-49ac-8b62-acccb436dc1b" providerId="ADAL" clId="{32806254-FEF2-4468-84A4-89745693FEEC}" dt="2026-01-22T13:04:52.184" v="85"/>
            <ac:spMkLst>
              <pc:docMk/>
              <pc:sldMasterMk cId="2408672116" sldId="2147483679"/>
              <pc:sldLayoutMk cId="507308175" sldId="2147483719"/>
              <ac:spMk id="4" creationId="{28CB0212-B929-5E56-AD9E-BE5F9A43964C}"/>
            </ac:spMkLst>
          </pc:spChg>
          <pc:spChg chg="mod">
            <ac:chgData name="Nichole Abernathy (ADHE)" userId="fddd4ef5-1cf6-49ac-8b62-acccb436dc1b" providerId="ADAL" clId="{32806254-FEF2-4468-84A4-89745693FEEC}" dt="2026-01-22T13:04:52.184" v="85"/>
            <ac:spMkLst>
              <pc:docMk/>
              <pc:sldMasterMk cId="2408672116" sldId="2147483679"/>
              <pc:sldLayoutMk cId="507308175" sldId="2147483719"/>
              <ac:spMk id="17" creationId="{0F525D04-A814-7A4D-9732-11097EA76257}"/>
            </ac:spMkLst>
          </pc:spChg>
          <pc:spChg chg="mod">
            <ac:chgData name="Nichole Abernathy (ADHE)" userId="fddd4ef5-1cf6-49ac-8b62-acccb436dc1b" providerId="ADAL" clId="{32806254-FEF2-4468-84A4-89745693FEEC}" dt="2026-01-22T13:04:52.184" v="85"/>
            <ac:spMkLst>
              <pc:docMk/>
              <pc:sldMasterMk cId="2408672116" sldId="2147483679"/>
              <pc:sldLayoutMk cId="507308175" sldId="2147483719"/>
              <ac:spMk id="37" creationId="{FE79FAE9-2A8C-46BA-8738-44CBCF7294A9}"/>
            </ac:spMkLst>
          </pc:spChg>
        </pc:sldLayoutChg>
        <pc:sldLayoutChg chg="mod ord">
          <pc:chgData name="Nichole Abernathy (ADHE)" userId="fddd4ef5-1cf6-49ac-8b62-acccb436dc1b" providerId="ADAL" clId="{32806254-FEF2-4468-84A4-89745693FEEC}" dt="2026-01-22T13:04:52.184" v="85"/>
          <pc:sldLayoutMkLst>
            <pc:docMk/>
            <pc:sldMasterMk cId="2408672116" sldId="2147483679"/>
            <pc:sldLayoutMk cId="3449532224" sldId="2147483720"/>
          </pc:sldLayoutMkLst>
        </pc:sldLayoutChg>
        <pc:sldLayoutChg chg="mod ord">
          <pc:chgData name="Nichole Abernathy (ADHE)" userId="fddd4ef5-1cf6-49ac-8b62-acccb436dc1b" providerId="ADAL" clId="{32806254-FEF2-4468-84A4-89745693FEEC}" dt="2026-01-22T13:04:52.184" v="85"/>
          <pc:sldLayoutMkLst>
            <pc:docMk/>
            <pc:sldMasterMk cId="2408672116" sldId="2147483679"/>
            <pc:sldLayoutMk cId="1912858269" sldId="2147483721"/>
          </pc:sldLayoutMkLst>
        </pc:sldLayoutChg>
        <pc:sldLayoutChg chg="modSp mod ord">
          <pc:chgData name="Nichole Abernathy (ADHE)" userId="fddd4ef5-1cf6-49ac-8b62-acccb436dc1b" providerId="ADAL" clId="{32806254-FEF2-4468-84A4-89745693FEEC}" dt="2026-01-22T13:04:52.184" v="85"/>
          <pc:sldLayoutMkLst>
            <pc:docMk/>
            <pc:sldMasterMk cId="2408672116" sldId="2147483679"/>
            <pc:sldLayoutMk cId="1091771101" sldId="2147483722"/>
          </pc:sldLayoutMkLst>
          <pc:spChg chg="mod">
            <ac:chgData name="Nichole Abernathy (ADHE)" userId="fddd4ef5-1cf6-49ac-8b62-acccb436dc1b" providerId="ADAL" clId="{32806254-FEF2-4468-84A4-89745693FEEC}" dt="2026-01-22T13:04:52.184" v="85"/>
            <ac:spMkLst>
              <pc:docMk/>
              <pc:sldMasterMk cId="2408672116" sldId="2147483679"/>
              <pc:sldLayoutMk cId="1091771101" sldId="2147483722"/>
              <ac:spMk id="5" creationId="{D683190A-95C6-428D-AEE4-FC8350C3246D}"/>
            </ac:spMkLst>
          </pc:spChg>
          <pc:spChg chg="mod">
            <ac:chgData name="Nichole Abernathy (ADHE)" userId="fddd4ef5-1cf6-49ac-8b62-acccb436dc1b" providerId="ADAL" clId="{32806254-FEF2-4468-84A4-89745693FEEC}" dt="2026-01-22T13:04:52.184" v="85"/>
            <ac:spMkLst>
              <pc:docMk/>
              <pc:sldMasterMk cId="2408672116" sldId="2147483679"/>
              <pc:sldLayoutMk cId="1091771101" sldId="2147483722"/>
              <ac:spMk id="9" creationId="{D9A8085F-72C4-4DFB-813E-C5666B0CCF3A}"/>
            </ac:spMkLst>
          </pc:spChg>
        </pc:sldLayoutChg>
        <pc:sldLayoutChg chg="modSp mod ord">
          <pc:chgData name="Nichole Abernathy (ADHE)" userId="fddd4ef5-1cf6-49ac-8b62-acccb436dc1b" providerId="ADAL" clId="{32806254-FEF2-4468-84A4-89745693FEEC}" dt="2026-01-22T13:04:52.184" v="85"/>
          <pc:sldLayoutMkLst>
            <pc:docMk/>
            <pc:sldMasterMk cId="2408672116" sldId="2147483679"/>
            <pc:sldLayoutMk cId="2818690307" sldId="2147483723"/>
          </pc:sldLayoutMkLst>
          <pc:spChg chg="mod">
            <ac:chgData name="Nichole Abernathy (ADHE)" userId="fddd4ef5-1cf6-49ac-8b62-acccb436dc1b" providerId="ADAL" clId="{32806254-FEF2-4468-84A4-89745693FEEC}" dt="2026-01-22T13:04:52.184" v="85"/>
            <ac:spMkLst>
              <pc:docMk/>
              <pc:sldMasterMk cId="2408672116" sldId="2147483679"/>
              <pc:sldLayoutMk cId="2818690307" sldId="2147483723"/>
              <ac:spMk id="2" creationId="{2EDAB3FE-9015-40FD-A870-D81B5A86A5D9}"/>
            </ac:spMkLst>
          </pc:spChg>
        </pc:sldLayoutChg>
        <pc:sldLayoutChg chg="modSp mod ord">
          <pc:chgData name="Nichole Abernathy (ADHE)" userId="fddd4ef5-1cf6-49ac-8b62-acccb436dc1b" providerId="ADAL" clId="{32806254-FEF2-4468-84A4-89745693FEEC}" dt="2026-01-22T13:04:52.184" v="85"/>
          <pc:sldLayoutMkLst>
            <pc:docMk/>
            <pc:sldMasterMk cId="2408672116" sldId="2147483679"/>
            <pc:sldLayoutMk cId="3834733975" sldId="2147483724"/>
          </pc:sldLayoutMkLst>
          <pc:spChg chg="mod">
            <ac:chgData name="Nichole Abernathy (ADHE)" userId="fddd4ef5-1cf6-49ac-8b62-acccb436dc1b" providerId="ADAL" clId="{32806254-FEF2-4468-84A4-89745693FEEC}" dt="2026-01-22T13:04:52.184" v="85"/>
            <ac:spMkLst>
              <pc:docMk/>
              <pc:sldMasterMk cId="2408672116" sldId="2147483679"/>
              <pc:sldLayoutMk cId="3834733975" sldId="2147483724"/>
              <ac:spMk id="2" creationId="{261C58AE-8CBA-885D-AEDF-57DFBEAD0E2C}"/>
            </ac:spMkLst>
          </pc:spChg>
          <pc:spChg chg="mod">
            <ac:chgData name="Nichole Abernathy (ADHE)" userId="fddd4ef5-1cf6-49ac-8b62-acccb436dc1b" providerId="ADAL" clId="{32806254-FEF2-4468-84A4-89745693FEEC}" dt="2026-01-22T13:04:52.184" v="85"/>
            <ac:spMkLst>
              <pc:docMk/>
              <pc:sldMasterMk cId="2408672116" sldId="2147483679"/>
              <pc:sldLayoutMk cId="3834733975" sldId="2147483724"/>
              <ac:spMk id="3" creationId="{1ECC515B-5A67-5232-4653-E0B02CF5C5BE}"/>
            </ac:spMkLst>
          </pc:spChg>
          <pc:spChg chg="mod">
            <ac:chgData name="Nichole Abernathy (ADHE)" userId="fddd4ef5-1cf6-49ac-8b62-acccb436dc1b" providerId="ADAL" clId="{32806254-FEF2-4468-84A4-89745693FEEC}" dt="2026-01-22T13:04:52.184" v="85"/>
            <ac:spMkLst>
              <pc:docMk/>
              <pc:sldMasterMk cId="2408672116" sldId="2147483679"/>
              <pc:sldLayoutMk cId="3834733975" sldId="2147483724"/>
              <ac:spMk id="4" creationId="{A2E0952B-0C47-B448-3FB3-9D95C07240BB}"/>
            </ac:spMkLst>
          </pc:spChg>
          <pc:spChg chg="mod">
            <ac:chgData name="Nichole Abernathy (ADHE)" userId="fddd4ef5-1cf6-49ac-8b62-acccb436dc1b" providerId="ADAL" clId="{32806254-FEF2-4468-84A4-89745693FEEC}" dt="2026-01-22T13:04:52.184" v="85"/>
            <ac:spMkLst>
              <pc:docMk/>
              <pc:sldMasterMk cId="2408672116" sldId="2147483679"/>
              <pc:sldLayoutMk cId="3834733975" sldId="2147483724"/>
              <ac:spMk id="5" creationId="{BF7BF2E7-9B2F-C943-79DC-9A18BD462213}"/>
            </ac:spMkLst>
          </pc:spChg>
          <pc:spChg chg="mod">
            <ac:chgData name="Nichole Abernathy (ADHE)" userId="fddd4ef5-1cf6-49ac-8b62-acccb436dc1b" providerId="ADAL" clId="{32806254-FEF2-4468-84A4-89745693FEEC}" dt="2026-01-22T13:04:52.184" v="85"/>
            <ac:spMkLst>
              <pc:docMk/>
              <pc:sldMasterMk cId="2408672116" sldId="2147483679"/>
              <pc:sldLayoutMk cId="3834733975" sldId="2147483724"/>
              <ac:spMk id="6" creationId="{594B82C4-33C0-EC3E-32CE-8664BE67D1FE}"/>
            </ac:spMkLst>
          </pc:spChg>
        </pc:sldLayoutChg>
        <pc:sldLayoutChg chg="modSp mod ord">
          <pc:chgData name="Nichole Abernathy (ADHE)" userId="fddd4ef5-1cf6-49ac-8b62-acccb436dc1b" providerId="ADAL" clId="{32806254-FEF2-4468-84A4-89745693FEEC}" dt="2026-01-22T13:04:52.184" v="85"/>
          <pc:sldLayoutMkLst>
            <pc:docMk/>
            <pc:sldMasterMk cId="2408672116" sldId="2147483679"/>
            <pc:sldLayoutMk cId="4132534533" sldId="2147483725"/>
          </pc:sldLayoutMkLst>
          <pc:spChg chg="mod">
            <ac:chgData name="Nichole Abernathy (ADHE)" userId="fddd4ef5-1cf6-49ac-8b62-acccb436dc1b" providerId="ADAL" clId="{32806254-FEF2-4468-84A4-89745693FEEC}" dt="2026-01-22T13:04:52.184" v="85"/>
            <ac:spMkLst>
              <pc:docMk/>
              <pc:sldMasterMk cId="2408672116" sldId="2147483679"/>
              <pc:sldLayoutMk cId="4132534533" sldId="2147483725"/>
              <ac:spMk id="2" creationId="{00000000-0000-0000-0000-000000000000}"/>
            </ac:spMkLst>
          </pc:spChg>
        </pc:sldLayoutChg>
        <pc:sldLayoutChg chg="modSp mod ord">
          <pc:chgData name="Nichole Abernathy (ADHE)" userId="fddd4ef5-1cf6-49ac-8b62-acccb436dc1b" providerId="ADAL" clId="{32806254-FEF2-4468-84A4-89745693FEEC}" dt="2026-01-22T13:04:52.184" v="85"/>
          <pc:sldLayoutMkLst>
            <pc:docMk/>
            <pc:sldMasterMk cId="2408672116" sldId="2147483679"/>
            <pc:sldLayoutMk cId="4214521404" sldId="2147483726"/>
          </pc:sldLayoutMkLst>
          <pc:spChg chg="mod">
            <ac:chgData name="Nichole Abernathy (ADHE)" userId="fddd4ef5-1cf6-49ac-8b62-acccb436dc1b" providerId="ADAL" clId="{32806254-FEF2-4468-84A4-89745693FEEC}" dt="2026-01-22T13:04:52.184" v="85"/>
            <ac:spMkLst>
              <pc:docMk/>
              <pc:sldMasterMk cId="2408672116" sldId="2147483679"/>
              <pc:sldLayoutMk cId="4214521404" sldId="2147483726"/>
              <ac:spMk id="2" creationId="{910EFC87-9796-2246-50A2-6D82C2C3B6C2}"/>
            </ac:spMkLst>
          </pc:spChg>
          <pc:spChg chg="mod">
            <ac:chgData name="Nichole Abernathy (ADHE)" userId="fddd4ef5-1cf6-49ac-8b62-acccb436dc1b" providerId="ADAL" clId="{32806254-FEF2-4468-84A4-89745693FEEC}" dt="2026-01-22T13:04:52.184" v="85"/>
            <ac:spMkLst>
              <pc:docMk/>
              <pc:sldMasterMk cId="2408672116" sldId="2147483679"/>
              <pc:sldLayoutMk cId="4214521404" sldId="2147483726"/>
              <ac:spMk id="3" creationId="{A31F2A00-02F4-1819-E824-8E299E9E4CF5}"/>
            </ac:spMkLst>
          </pc:spChg>
          <pc:spChg chg="mod">
            <ac:chgData name="Nichole Abernathy (ADHE)" userId="fddd4ef5-1cf6-49ac-8b62-acccb436dc1b" providerId="ADAL" clId="{32806254-FEF2-4468-84A4-89745693FEEC}" dt="2026-01-22T13:04:52.184" v="85"/>
            <ac:spMkLst>
              <pc:docMk/>
              <pc:sldMasterMk cId="2408672116" sldId="2147483679"/>
              <pc:sldLayoutMk cId="4214521404" sldId="2147483726"/>
              <ac:spMk id="4" creationId="{CF3D5C5B-D420-EB82-754B-79E453490697}"/>
            </ac:spMkLst>
          </pc:spChg>
          <pc:spChg chg="mod">
            <ac:chgData name="Nichole Abernathy (ADHE)" userId="fddd4ef5-1cf6-49ac-8b62-acccb436dc1b" providerId="ADAL" clId="{32806254-FEF2-4468-84A4-89745693FEEC}" dt="2026-01-22T13:04:52.184" v="85"/>
            <ac:spMkLst>
              <pc:docMk/>
              <pc:sldMasterMk cId="2408672116" sldId="2147483679"/>
              <pc:sldLayoutMk cId="4214521404" sldId="2147483726"/>
              <ac:spMk id="5" creationId="{8B0270F7-C5C8-1131-C3EE-FDCCE05670E5}"/>
            </ac:spMkLst>
          </pc:spChg>
          <pc:spChg chg="mod">
            <ac:chgData name="Nichole Abernathy (ADHE)" userId="fddd4ef5-1cf6-49ac-8b62-acccb436dc1b" providerId="ADAL" clId="{32806254-FEF2-4468-84A4-89745693FEEC}" dt="2026-01-22T13:04:52.184" v="85"/>
            <ac:spMkLst>
              <pc:docMk/>
              <pc:sldMasterMk cId="2408672116" sldId="2147483679"/>
              <pc:sldLayoutMk cId="4214521404" sldId="2147483726"/>
              <ac:spMk id="6" creationId="{8AD8E342-0A2E-66DB-6324-6FDE5D63DC65}"/>
            </ac:spMkLst>
          </pc:spChg>
        </pc:sldLayoutChg>
      </pc:sldMasterChg>
      <pc:sldMasterChg chg="del sldLayoutOrd">
        <pc:chgData name="Nichole Abernathy (ADHE)" userId="fddd4ef5-1cf6-49ac-8b62-acccb436dc1b" providerId="ADAL" clId="{32806254-FEF2-4468-84A4-89745693FEEC}" dt="2026-01-22T13:04:52.211" v="86"/>
        <pc:sldMasterMkLst>
          <pc:docMk/>
          <pc:sldMasterMk cId="2026669688" sldId="2147483709"/>
        </pc:sldMasterMkLst>
      </pc:sldMasterChg>
      <pc:sldMasterChg chg="del sldLayoutOrd">
        <pc:chgData name="Nichole Abernathy (ADHE)" userId="fddd4ef5-1cf6-49ac-8b62-acccb436dc1b" providerId="ADAL" clId="{32806254-FEF2-4468-84A4-89745693FEEC}" dt="2026-01-22T13:04:52.211" v="86"/>
        <pc:sldMasterMkLst>
          <pc:docMk/>
          <pc:sldMasterMk cId="2296150664" sldId="2147483780"/>
        </pc:sldMasterMkLst>
      </pc:sldMasterChg>
    </pc:docChg>
  </pc:docChgLst>
  <pc:docChgLst>
    <pc:chgData name="Sonia Hazelwood (ADHE)" userId="S::sonia.hazelwood@adhe.edu::fac60a88-fc96-4818-bb95-349ed4beb0a2" providerId="AD" clId="Web-{6AD2FEF2-2F40-EA25-64E6-386F6B919B40}"/>
    <pc:docChg chg="modSld">
      <pc:chgData name="Sonia Hazelwood (ADHE)" userId="S::sonia.hazelwood@adhe.edu::fac60a88-fc96-4818-bb95-349ed4beb0a2" providerId="AD" clId="Web-{6AD2FEF2-2F40-EA25-64E6-386F6B919B40}" dt="2026-01-22T16:35:58.925" v="5" actId="14100"/>
      <pc:docMkLst>
        <pc:docMk/>
      </pc:docMkLst>
      <pc:sldChg chg="modSp">
        <pc:chgData name="Sonia Hazelwood (ADHE)" userId="S::sonia.hazelwood@adhe.edu::fac60a88-fc96-4818-bb95-349ed4beb0a2" providerId="AD" clId="Web-{6AD2FEF2-2F40-EA25-64E6-386F6B919B40}" dt="2026-01-22T16:35:58.925" v="5" actId="14100"/>
        <pc:sldMkLst>
          <pc:docMk/>
          <pc:sldMk cId="3342281946" sldId="317"/>
        </pc:sldMkLst>
        <pc:spChg chg="mod">
          <ac:chgData name="Sonia Hazelwood (ADHE)" userId="S::sonia.hazelwood@adhe.edu::fac60a88-fc96-4818-bb95-349ed4beb0a2" providerId="AD" clId="Web-{6AD2FEF2-2F40-EA25-64E6-386F6B919B40}" dt="2026-01-22T16:35:52.003" v="4" actId="14100"/>
          <ac:spMkLst>
            <pc:docMk/>
            <pc:sldMk cId="3342281946" sldId="317"/>
            <ac:spMk id="8" creationId="{A4E25E01-7438-EBC6-A67F-43B23F6DCF97}"/>
          </ac:spMkLst>
        </pc:spChg>
        <pc:picChg chg="mod">
          <ac:chgData name="Sonia Hazelwood (ADHE)" userId="S::sonia.hazelwood@adhe.edu::fac60a88-fc96-4818-bb95-349ed4beb0a2" providerId="AD" clId="Web-{6AD2FEF2-2F40-EA25-64E6-386F6B919B40}" dt="2026-01-22T16:35:58.925" v="5" actId="14100"/>
          <ac:picMkLst>
            <pc:docMk/>
            <pc:sldMk cId="3342281946" sldId="317"/>
            <ac:picMk id="3" creationId="{0E777B74-68A9-32EB-7354-2499BA5EA49D}"/>
          </ac:picMkLst>
        </pc:picChg>
      </pc:sldChg>
      <pc:sldChg chg="modSp">
        <pc:chgData name="Sonia Hazelwood (ADHE)" userId="S::sonia.hazelwood@adhe.edu::fac60a88-fc96-4818-bb95-349ed4beb0a2" providerId="AD" clId="Web-{6AD2FEF2-2F40-EA25-64E6-386F6B919B40}" dt="2026-01-22T16:35:34.253" v="0" actId="14100"/>
        <pc:sldMkLst>
          <pc:docMk/>
          <pc:sldMk cId="2003893010" sldId="4240"/>
        </pc:sldMkLst>
        <pc:picChg chg="mod">
          <ac:chgData name="Sonia Hazelwood (ADHE)" userId="S::sonia.hazelwood@adhe.edu::fac60a88-fc96-4818-bb95-349ed4beb0a2" providerId="AD" clId="Web-{6AD2FEF2-2F40-EA25-64E6-386F6B919B40}" dt="2026-01-22T16:35:34.253" v="0" actId="14100"/>
          <ac:picMkLst>
            <pc:docMk/>
            <pc:sldMk cId="2003893010" sldId="4240"/>
            <ac:picMk id="3" creationId="{3779561A-F571-FEA2-31EE-2EC063B3909D}"/>
          </ac:picMkLst>
        </pc:picChg>
      </pc:sldChg>
    </pc:docChg>
  </pc:docChgLst>
  <pc:docChgLst>
    <pc:chgData name="Sonia Hazelwood (ADHE)" userId="S::sonia.hazelwood@adhe.edu::fac60a88-fc96-4818-bb95-349ed4beb0a2" providerId="AD" clId="Web-{CF209906-D6C4-E88F-E1CB-84A9AACCBBB3}"/>
    <pc:docChg chg="modSld">
      <pc:chgData name="Sonia Hazelwood (ADHE)" userId="S::sonia.hazelwood@adhe.edu::fac60a88-fc96-4818-bb95-349ed4beb0a2" providerId="AD" clId="Web-{CF209906-D6C4-E88F-E1CB-84A9AACCBBB3}" dt="2026-01-22T16:34:42.203" v="147" actId="1076"/>
      <pc:docMkLst>
        <pc:docMk/>
      </pc:docMkLst>
      <pc:sldChg chg="modSp">
        <pc:chgData name="Sonia Hazelwood (ADHE)" userId="S::sonia.hazelwood@adhe.edu::fac60a88-fc96-4818-bb95-349ed4beb0a2" providerId="AD" clId="Web-{CF209906-D6C4-E88F-E1CB-84A9AACCBBB3}" dt="2026-01-22T16:14:53.244" v="70" actId="14100"/>
        <pc:sldMkLst>
          <pc:docMk/>
          <pc:sldMk cId="948534605" sldId="299"/>
        </pc:sldMkLst>
        <pc:picChg chg="mod">
          <ac:chgData name="Sonia Hazelwood (ADHE)" userId="S::sonia.hazelwood@adhe.edu::fac60a88-fc96-4818-bb95-349ed4beb0a2" providerId="AD" clId="Web-{CF209906-D6C4-E88F-E1CB-84A9AACCBBB3}" dt="2026-01-22T16:14:53.244" v="70" actId="14100"/>
          <ac:picMkLst>
            <pc:docMk/>
            <pc:sldMk cId="948534605" sldId="299"/>
            <ac:picMk id="3" creationId="{50E873AB-DE1B-E8B5-7B2C-B0AA60673A42}"/>
          </ac:picMkLst>
        </pc:picChg>
      </pc:sldChg>
      <pc:sldChg chg="modSp">
        <pc:chgData name="Sonia Hazelwood (ADHE)" userId="S::sonia.hazelwood@adhe.edu::fac60a88-fc96-4818-bb95-349ed4beb0a2" providerId="AD" clId="Web-{CF209906-D6C4-E88F-E1CB-84A9AACCBBB3}" dt="2026-01-22T16:15:06.667" v="71" actId="14100"/>
        <pc:sldMkLst>
          <pc:docMk/>
          <pc:sldMk cId="3361866680" sldId="314"/>
        </pc:sldMkLst>
        <pc:picChg chg="mod">
          <ac:chgData name="Sonia Hazelwood (ADHE)" userId="S::sonia.hazelwood@adhe.edu::fac60a88-fc96-4818-bb95-349ed4beb0a2" providerId="AD" clId="Web-{CF209906-D6C4-E88F-E1CB-84A9AACCBBB3}" dt="2026-01-22T16:15:06.667" v="71" actId="14100"/>
          <ac:picMkLst>
            <pc:docMk/>
            <pc:sldMk cId="3361866680" sldId="314"/>
            <ac:picMk id="3" creationId="{01FB5AA9-B385-F070-7274-07E46D1DA0AA}"/>
          </ac:picMkLst>
        </pc:picChg>
      </pc:sldChg>
      <pc:sldChg chg="modSp">
        <pc:chgData name="Sonia Hazelwood (ADHE)" userId="S::sonia.hazelwood@adhe.edu::fac60a88-fc96-4818-bb95-349ed4beb0a2" providerId="AD" clId="Web-{CF209906-D6C4-E88F-E1CB-84A9AACCBBB3}" dt="2026-01-22T16:15:32.217" v="76"/>
        <pc:sldMkLst>
          <pc:docMk/>
          <pc:sldMk cId="4212121085" sldId="315"/>
        </pc:sldMkLst>
        <pc:picChg chg="mod">
          <ac:chgData name="Sonia Hazelwood (ADHE)" userId="S::sonia.hazelwood@adhe.edu::fac60a88-fc96-4818-bb95-349ed4beb0a2" providerId="AD" clId="Web-{CF209906-D6C4-E88F-E1CB-84A9AACCBBB3}" dt="2026-01-22T16:15:32.217" v="76"/>
          <ac:picMkLst>
            <pc:docMk/>
            <pc:sldMk cId="4212121085" sldId="315"/>
            <ac:picMk id="3" creationId="{EBA51417-FC97-2068-6643-5476A1EF1486}"/>
          </ac:picMkLst>
        </pc:picChg>
      </pc:sldChg>
      <pc:sldChg chg="modSp">
        <pc:chgData name="Sonia Hazelwood (ADHE)" userId="S::sonia.hazelwood@adhe.edu::fac60a88-fc96-4818-bb95-349ed4beb0a2" providerId="AD" clId="Web-{CF209906-D6C4-E88F-E1CB-84A9AACCBBB3}" dt="2026-01-22T16:16:48.300" v="86" actId="14100"/>
        <pc:sldMkLst>
          <pc:docMk/>
          <pc:sldMk cId="3342281946" sldId="317"/>
        </pc:sldMkLst>
        <pc:picChg chg="mod">
          <ac:chgData name="Sonia Hazelwood (ADHE)" userId="S::sonia.hazelwood@adhe.edu::fac60a88-fc96-4818-bb95-349ed4beb0a2" providerId="AD" clId="Web-{CF209906-D6C4-E88F-E1CB-84A9AACCBBB3}" dt="2026-01-22T16:16:48.300" v="86" actId="14100"/>
          <ac:picMkLst>
            <pc:docMk/>
            <pc:sldMk cId="3342281946" sldId="317"/>
            <ac:picMk id="3" creationId="{0E777B74-68A9-32EB-7354-2499BA5EA49D}"/>
          </ac:picMkLst>
        </pc:picChg>
      </pc:sldChg>
      <pc:sldChg chg="modSp">
        <pc:chgData name="Sonia Hazelwood (ADHE)" userId="S::sonia.hazelwood@adhe.edu::fac60a88-fc96-4818-bb95-349ed4beb0a2" providerId="AD" clId="Web-{CF209906-D6C4-E88F-E1CB-84A9AACCBBB3}" dt="2026-01-22T16:16:21.673" v="83" actId="14100"/>
        <pc:sldMkLst>
          <pc:docMk/>
          <pc:sldMk cId="784740434" sldId="319"/>
        </pc:sldMkLst>
        <pc:spChg chg="mod">
          <ac:chgData name="Sonia Hazelwood (ADHE)" userId="S::sonia.hazelwood@adhe.edu::fac60a88-fc96-4818-bb95-349ed4beb0a2" providerId="AD" clId="Web-{CF209906-D6C4-E88F-E1CB-84A9AACCBBB3}" dt="2026-01-22T16:16:21.673" v="83" actId="14100"/>
          <ac:spMkLst>
            <pc:docMk/>
            <pc:sldMk cId="784740434" sldId="319"/>
            <ac:spMk id="8" creationId="{99402C69-C686-C3E3-82C4-FFB9AA77C6BF}"/>
          </ac:spMkLst>
        </pc:spChg>
        <pc:picChg chg="mod">
          <ac:chgData name="Sonia Hazelwood (ADHE)" userId="S::sonia.hazelwood@adhe.edu::fac60a88-fc96-4818-bb95-349ed4beb0a2" providerId="AD" clId="Web-{CF209906-D6C4-E88F-E1CB-84A9AACCBBB3}" dt="2026-01-22T16:16:09.797" v="82"/>
          <ac:picMkLst>
            <pc:docMk/>
            <pc:sldMk cId="784740434" sldId="319"/>
            <ac:picMk id="3" creationId="{346AEC64-4D02-FE63-3FFA-738598915591}"/>
          </ac:picMkLst>
        </pc:picChg>
      </pc:sldChg>
      <pc:sldChg chg="addSp delSp modSp">
        <pc:chgData name="Sonia Hazelwood (ADHE)" userId="S::sonia.hazelwood@adhe.edu::fac60a88-fc96-4818-bb95-349ed4beb0a2" providerId="AD" clId="Web-{CF209906-D6C4-E88F-E1CB-84A9AACCBBB3}" dt="2026-01-22T16:13:00.372" v="66"/>
        <pc:sldMkLst>
          <pc:docMk/>
          <pc:sldMk cId="1366760269" sldId="4239"/>
        </pc:sldMkLst>
        <pc:spChg chg="mod">
          <ac:chgData name="Sonia Hazelwood (ADHE)" userId="S::sonia.hazelwood@adhe.edu::fac60a88-fc96-4818-bb95-349ed4beb0a2" providerId="AD" clId="Web-{CF209906-D6C4-E88F-E1CB-84A9AACCBBB3}" dt="2026-01-22T16:06:01.808" v="59" actId="20577"/>
          <ac:spMkLst>
            <pc:docMk/>
            <pc:sldMk cId="1366760269" sldId="4239"/>
            <ac:spMk id="8" creationId="{554A173A-8360-2CE7-9BF1-218386457FCF}"/>
          </ac:spMkLst>
        </pc:spChg>
        <pc:picChg chg="add mod">
          <ac:chgData name="Sonia Hazelwood (ADHE)" userId="S::sonia.hazelwood@adhe.edu::fac60a88-fc96-4818-bb95-349ed4beb0a2" providerId="AD" clId="Web-{CF209906-D6C4-E88F-E1CB-84A9AACCBBB3}" dt="2026-01-22T16:13:00.372" v="66"/>
          <ac:picMkLst>
            <pc:docMk/>
            <pc:sldMk cId="1366760269" sldId="4239"/>
            <ac:picMk id="2" creationId="{258A1C19-9918-D83D-A100-21FFD09F2C36}"/>
          </ac:picMkLst>
        </pc:picChg>
        <pc:picChg chg="del mod">
          <ac:chgData name="Sonia Hazelwood (ADHE)" userId="S::sonia.hazelwood@adhe.edu::fac60a88-fc96-4818-bb95-349ed4beb0a2" providerId="AD" clId="Web-{CF209906-D6C4-E88F-E1CB-84A9AACCBBB3}" dt="2026-01-22T16:11:48.503" v="60"/>
          <ac:picMkLst>
            <pc:docMk/>
            <pc:sldMk cId="1366760269" sldId="4239"/>
            <ac:picMk id="3" creationId="{D61E2B80-DFB1-EB0E-1B2E-9682B0914F22}"/>
          </ac:picMkLst>
        </pc:picChg>
      </pc:sldChg>
      <pc:sldChg chg="modSp">
        <pc:chgData name="Sonia Hazelwood (ADHE)" userId="S::sonia.hazelwood@adhe.edu::fac60a88-fc96-4818-bb95-349ed4beb0a2" providerId="AD" clId="Web-{CF209906-D6C4-E88F-E1CB-84A9AACCBBB3}" dt="2026-01-22T16:17:36.272" v="87" actId="1076"/>
        <pc:sldMkLst>
          <pc:docMk/>
          <pc:sldMk cId="2003893010" sldId="4240"/>
        </pc:sldMkLst>
        <pc:spChg chg="mod">
          <ac:chgData name="Sonia Hazelwood (ADHE)" userId="S::sonia.hazelwood@adhe.edu::fac60a88-fc96-4818-bb95-349ed4beb0a2" providerId="AD" clId="Web-{CF209906-D6C4-E88F-E1CB-84A9AACCBBB3}" dt="2026-01-22T16:17:36.272" v="87" actId="1076"/>
          <ac:spMkLst>
            <pc:docMk/>
            <pc:sldMk cId="2003893010" sldId="4240"/>
            <ac:spMk id="8" creationId="{BB9D66FB-F2AB-82A9-8FFD-9607DE5FC1BD}"/>
          </ac:spMkLst>
        </pc:spChg>
        <pc:picChg chg="mod">
          <ac:chgData name="Sonia Hazelwood (ADHE)" userId="S::sonia.hazelwood@adhe.edu::fac60a88-fc96-4818-bb95-349ed4beb0a2" providerId="AD" clId="Web-{CF209906-D6C4-E88F-E1CB-84A9AACCBBB3}" dt="2026-01-22T16:15:40.686" v="77"/>
          <ac:picMkLst>
            <pc:docMk/>
            <pc:sldMk cId="2003893010" sldId="4240"/>
            <ac:picMk id="3" creationId="{3779561A-F571-FEA2-31EE-2EC063B3909D}"/>
          </ac:picMkLst>
        </pc:picChg>
      </pc:sldChg>
      <pc:sldChg chg="modSp">
        <pc:chgData name="Sonia Hazelwood (ADHE)" userId="S::sonia.hazelwood@adhe.edu::fac60a88-fc96-4818-bb95-349ed4beb0a2" providerId="AD" clId="Web-{CF209906-D6C4-E88F-E1CB-84A9AACCBBB3}" dt="2026-01-22T16:16:37.971" v="85" actId="1076"/>
        <pc:sldMkLst>
          <pc:docMk/>
          <pc:sldMk cId="2007798588" sldId="4241"/>
        </pc:sldMkLst>
        <pc:picChg chg="mod">
          <ac:chgData name="Sonia Hazelwood (ADHE)" userId="S::sonia.hazelwood@adhe.edu::fac60a88-fc96-4818-bb95-349ed4beb0a2" providerId="AD" clId="Web-{CF209906-D6C4-E88F-E1CB-84A9AACCBBB3}" dt="2026-01-22T16:16:37.971" v="85" actId="1076"/>
          <ac:picMkLst>
            <pc:docMk/>
            <pc:sldMk cId="2007798588" sldId="4241"/>
            <ac:picMk id="3" creationId="{2A0852BC-F2D1-4785-D887-79BA682E5D72}"/>
          </ac:picMkLst>
        </pc:picChg>
      </pc:sldChg>
      <pc:sldChg chg="modSp">
        <pc:chgData name="Sonia Hazelwood (ADHE)" userId="S::sonia.hazelwood@adhe.edu::fac60a88-fc96-4818-bb95-349ed4beb0a2" providerId="AD" clId="Web-{CF209906-D6C4-E88F-E1CB-84A9AACCBBB3}" dt="2026-01-22T16:27:22.090" v="119"/>
        <pc:sldMkLst>
          <pc:docMk/>
          <pc:sldMk cId="2620720555" sldId="4243"/>
        </pc:sldMkLst>
        <pc:picChg chg="mod">
          <ac:chgData name="Sonia Hazelwood (ADHE)" userId="S::sonia.hazelwood@adhe.edu::fac60a88-fc96-4818-bb95-349ed4beb0a2" providerId="AD" clId="Web-{CF209906-D6C4-E88F-E1CB-84A9AACCBBB3}" dt="2026-01-22T16:27:22.090" v="119"/>
          <ac:picMkLst>
            <pc:docMk/>
            <pc:sldMk cId="2620720555" sldId="4243"/>
            <ac:picMk id="2" creationId="{6BBC6C7B-6862-86D6-18A2-96D2A0754A4B}"/>
          </ac:picMkLst>
        </pc:picChg>
      </pc:sldChg>
      <pc:sldChg chg="modSp">
        <pc:chgData name="Sonia Hazelwood (ADHE)" userId="S::sonia.hazelwood@adhe.edu::fac60a88-fc96-4818-bb95-349ed4beb0a2" providerId="AD" clId="Web-{CF209906-D6C4-E88F-E1CB-84A9AACCBBB3}" dt="2026-01-22T16:34:42.203" v="147" actId="1076"/>
        <pc:sldMkLst>
          <pc:docMk/>
          <pc:sldMk cId="1028448131" sldId="4244"/>
        </pc:sldMkLst>
        <pc:spChg chg="mod">
          <ac:chgData name="Sonia Hazelwood (ADHE)" userId="S::sonia.hazelwood@adhe.edu::fac60a88-fc96-4818-bb95-349ed4beb0a2" providerId="AD" clId="Web-{CF209906-D6C4-E88F-E1CB-84A9AACCBBB3}" dt="2026-01-22T16:34:30.874" v="145" actId="14100"/>
          <ac:spMkLst>
            <pc:docMk/>
            <pc:sldMk cId="1028448131" sldId="4244"/>
            <ac:spMk id="8" creationId="{554A173A-8360-2CE7-9BF1-218386457FCF}"/>
          </ac:spMkLst>
        </pc:spChg>
        <pc:picChg chg="mod">
          <ac:chgData name="Sonia Hazelwood (ADHE)" userId="S::sonia.hazelwood@adhe.edu::fac60a88-fc96-4818-bb95-349ed4beb0a2" providerId="AD" clId="Web-{CF209906-D6C4-E88F-E1CB-84A9AACCBBB3}" dt="2026-01-22T16:34:42.203" v="147" actId="1076"/>
          <ac:picMkLst>
            <pc:docMk/>
            <pc:sldMk cId="1028448131" sldId="4244"/>
            <ac:picMk id="2" creationId="{99482639-F960-2DBA-91D2-E2F0417BC41C}"/>
          </ac:picMkLst>
        </pc:picChg>
      </pc:sldChg>
      <pc:sldChg chg="modSp">
        <pc:chgData name="Sonia Hazelwood (ADHE)" userId="S::sonia.hazelwood@adhe.edu::fac60a88-fc96-4818-bb95-349ed4beb0a2" providerId="AD" clId="Web-{CF209906-D6C4-E88F-E1CB-84A9AACCBBB3}" dt="2026-01-22T16:27:05.386" v="117"/>
        <pc:sldMkLst>
          <pc:docMk/>
          <pc:sldMk cId="2640110990" sldId="4245"/>
        </pc:sldMkLst>
        <pc:picChg chg="mod">
          <ac:chgData name="Sonia Hazelwood (ADHE)" userId="S::sonia.hazelwood@adhe.edu::fac60a88-fc96-4818-bb95-349ed4beb0a2" providerId="AD" clId="Web-{CF209906-D6C4-E88F-E1CB-84A9AACCBBB3}" dt="2026-01-22T16:27:05.386" v="117"/>
          <ac:picMkLst>
            <pc:docMk/>
            <pc:sldMk cId="2640110990" sldId="4245"/>
            <ac:picMk id="3" creationId="{A1FB5003-F0C8-882C-47B4-786B2932F3E6}"/>
          </ac:picMkLst>
        </pc:picChg>
      </pc:sldChg>
      <pc:sldChg chg="addSp delSp modSp">
        <pc:chgData name="Sonia Hazelwood (ADHE)" userId="S::sonia.hazelwood@adhe.edu::fac60a88-fc96-4818-bb95-349ed4beb0a2" providerId="AD" clId="Web-{CF209906-D6C4-E88F-E1CB-84A9AACCBBB3}" dt="2026-01-22T16:21:44.142" v="112"/>
        <pc:sldMkLst>
          <pc:docMk/>
          <pc:sldMk cId="3281281222" sldId="4246"/>
        </pc:sldMkLst>
        <pc:spChg chg="mod">
          <ac:chgData name="Sonia Hazelwood (ADHE)" userId="S::sonia.hazelwood@adhe.edu::fac60a88-fc96-4818-bb95-349ed4beb0a2" providerId="AD" clId="Web-{CF209906-D6C4-E88F-E1CB-84A9AACCBBB3}" dt="2026-01-22T16:21:29.689" v="111" actId="20577"/>
          <ac:spMkLst>
            <pc:docMk/>
            <pc:sldMk cId="3281281222" sldId="4246"/>
            <ac:spMk id="8" creationId="{E142D394-7E8A-88D3-72AB-5D3F51C9310A}"/>
          </ac:spMkLst>
        </pc:spChg>
        <pc:picChg chg="add mod">
          <ac:chgData name="Sonia Hazelwood (ADHE)" userId="S::sonia.hazelwood@adhe.edu::fac60a88-fc96-4818-bb95-349ed4beb0a2" providerId="AD" clId="Web-{CF209906-D6C4-E88F-E1CB-84A9AACCBBB3}" dt="2026-01-22T16:21:44.142" v="112"/>
          <ac:picMkLst>
            <pc:docMk/>
            <pc:sldMk cId="3281281222" sldId="4246"/>
            <ac:picMk id="2" creationId="{0ED2AECD-89B4-C6D7-A75F-882F5F9196A7}"/>
          </ac:picMkLst>
        </pc:picChg>
        <pc:picChg chg="del">
          <ac:chgData name="Sonia Hazelwood (ADHE)" userId="S::sonia.hazelwood@adhe.edu::fac60a88-fc96-4818-bb95-349ed4beb0a2" providerId="AD" clId="Web-{CF209906-D6C4-E88F-E1CB-84A9AACCBBB3}" dt="2026-01-22T16:18:31.556" v="88"/>
          <ac:picMkLst>
            <pc:docMk/>
            <pc:sldMk cId="3281281222" sldId="4246"/>
            <ac:picMk id="3" creationId="{B5599348-2D1B-2FFC-612A-7CABAF1CD842}"/>
          </ac:picMkLst>
        </pc:picChg>
      </pc:sldChg>
      <pc:sldChg chg="addSp modSp">
        <pc:chgData name="Sonia Hazelwood (ADHE)" userId="S::sonia.hazelwood@adhe.edu::fac60a88-fc96-4818-bb95-349ed4beb0a2" providerId="AD" clId="Web-{CF209906-D6C4-E88F-E1CB-84A9AACCBBB3}" dt="2026-01-22T16:31:51.971" v="138" actId="20577"/>
        <pc:sldMkLst>
          <pc:docMk/>
          <pc:sldMk cId="1846406228" sldId="4247"/>
        </pc:sldMkLst>
        <pc:spChg chg="add mod">
          <ac:chgData name="Sonia Hazelwood (ADHE)" userId="S::sonia.hazelwood@adhe.edu::fac60a88-fc96-4818-bb95-349ed4beb0a2" providerId="AD" clId="Web-{CF209906-D6C4-E88F-E1CB-84A9AACCBBB3}" dt="2026-01-22T16:31:51.971" v="138" actId="20577"/>
          <ac:spMkLst>
            <pc:docMk/>
            <pc:sldMk cId="1846406228" sldId="4247"/>
            <ac:spMk id="2" creationId="{3D315988-F002-572F-52F6-F63DF3558EDB}"/>
          </ac:spMkLst>
        </pc:spChg>
        <pc:picChg chg="mod">
          <ac:chgData name="Sonia Hazelwood (ADHE)" userId="S::sonia.hazelwood@adhe.edu::fac60a88-fc96-4818-bb95-349ed4beb0a2" providerId="AD" clId="Web-{CF209906-D6C4-E88F-E1CB-84A9AACCBBB3}" dt="2026-01-22T16:26:53.495" v="116"/>
          <ac:picMkLst>
            <pc:docMk/>
            <pc:sldMk cId="1846406228" sldId="4247"/>
            <ac:picMk id="3" creationId="{84A33B87-5FC8-4D27-F984-A9401ADA6C4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sz="3200">
                <a:latin typeface="+mj-lt"/>
              </a:rPr>
              <a:t>Private Student Loan Interest Rates</a:t>
            </a:r>
          </a:p>
          <a:p>
            <a:pPr>
              <a:defRPr/>
            </a:pPr>
            <a:r>
              <a:rPr lang="en-US">
                <a:latin typeface="+mj-lt"/>
              </a:rPr>
              <a:t>as of 12/1/2025</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134155480731668"/>
          <c:y val="0.18940016929065168"/>
          <c:w val="0.80424343832020995"/>
          <c:h val="0.7309544250159633"/>
        </c:manualLayout>
      </c:layout>
      <c:barChart>
        <c:barDir val="bar"/>
        <c:grouping val="stacked"/>
        <c:varyColors val="0"/>
        <c:ser>
          <c:idx val="0"/>
          <c:order val="0"/>
          <c:tx>
            <c:strRef>
              <c:f>Sheet1!$B$1</c:f>
              <c:strCache>
                <c:ptCount val="1"/>
                <c:pt idx="0">
                  <c:v>low</c:v>
                </c:pt>
              </c:strCache>
            </c:strRef>
          </c:tx>
          <c:spPr>
            <a:noFill/>
            <a:ln>
              <a:noFill/>
            </a:ln>
            <a:effectLst/>
          </c:spPr>
          <c:invertIfNegative val="0"/>
          <c:cat>
            <c:strRef>
              <c:f>Sheet1!$A$2:$A$7</c:f>
              <c:strCache>
                <c:ptCount val="6"/>
                <c:pt idx="1">
                  <c:v>Sallie Mae</c:v>
                </c:pt>
                <c:pt idx="2">
                  <c:v>SoFi</c:v>
                </c:pt>
                <c:pt idx="3">
                  <c:v>College Ave</c:v>
                </c:pt>
                <c:pt idx="4">
                  <c:v>Earnest</c:v>
                </c:pt>
                <c:pt idx="5">
                  <c:v>ASLA</c:v>
                </c:pt>
              </c:strCache>
            </c:strRef>
          </c:cat>
          <c:val>
            <c:numRef>
              <c:f>Sheet1!$B$2:$B$7</c:f>
              <c:numCache>
                <c:formatCode>0.00%</c:formatCode>
                <c:ptCount val="6"/>
                <c:pt idx="1">
                  <c:v>2.8799999999999999E-2</c:v>
                </c:pt>
                <c:pt idx="2">
                  <c:v>3.1699999999999999E-2</c:v>
                </c:pt>
                <c:pt idx="3">
                  <c:v>2.7300000000000001E-2</c:v>
                </c:pt>
                <c:pt idx="4">
                  <c:v>2.7799999999999998E-2</c:v>
                </c:pt>
                <c:pt idx="5">
                  <c:v>2.9399999999999999E-2</c:v>
                </c:pt>
              </c:numCache>
            </c:numRef>
          </c:val>
          <c:extLst>
            <c:ext xmlns:c16="http://schemas.microsoft.com/office/drawing/2014/chart" uri="{C3380CC4-5D6E-409C-BE32-E72D297353CC}">
              <c16:uniqueId val="{00000000-3E35-4063-A1CC-FAD16AA733CF}"/>
            </c:ext>
          </c:extLst>
        </c:ser>
        <c:ser>
          <c:idx val="1"/>
          <c:order val="1"/>
          <c:tx>
            <c:strRef>
              <c:f>Sheet1!$C$1</c:f>
              <c:strCache>
                <c:ptCount val="1"/>
                <c:pt idx="0">
                  <c:v>high</c:v>
                </c:pt>
              </c:strCache>
            </c:strRef>
          </c:tx>
          <c:spPr>
            <a:solidFill>
              <a:schemeClr val="accent6">
                <a:lumMod val="40000"/>
                <a:lumOff val="60000"/>
              </a:schemeClr>
            </a:solidFill>
            <a:ln>
              <a:solidFill>
                <a:schemeClr val="tx2"/>
              </a:solidFill>
            </a:ln>
            <a:effectLst/>
          </c:spPr>
          <c:invertIfNegative val="0"/>
          <c:dPt>
            <c:idx val="5"/>
            <c:invertIfNegative val="0"/>
            <c:bubble3D val="0"/>
            <c:spPr>
              <a:solidFill>
                <a:schemeClr val="accent1">
                  <a:lumMod val="40000"/>
                  <a:lumOff val="60000"/>
                </a:schemeClr>
              </a:solidFill>
              <a:ln>
                <a:solidFill>
                  <a:schemeClr val="tx2"/>
                </a:solidFill>
              </a:ln>
              <a:effectLst/>
            </c:spPr>
            <c:extLst>
              <c:ext xmlns:c16="http://schemas.microsoft.com/office/drawing/2014/chart" uri="{C3380CC4-5D6E-409C-BE32-E72D297353CC}">
                <c16:uniqueId val="{00000007-3E35-4063-A1CC-FAD16AA733CF}"/>
              </c:ext>
            </c:extLst>
          </c:dPt>
          <c:dLbls>
            <c:dLbl>
              <c:idx val="0"/>
              <c:tx>
                <c:rich>
                  <a:bodyPr/>
                  <a:lstStyle/>
                  <a:p>
                    <a:r>
                      <a:rPr lang="en-US" sz="1600"/>
                      <a:t>2.95% - 6.42%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E35-4063-A1CC-FAD16AA733CF}"/>
                </c:ext>
              </c:extLst>
            </c:dLbl>
            <c:dLbl>
              <c:idx val="1"/>
              <c:layout>
                <c:manualLayout>
                  <c:x val="-8.3333333333333332E-3"/>
                  <c:y val="0"/>
                </c:manualLayout>
              </c:layout>
              <c:tx>
                <c:rich>
                  <a:bodyPr/>
                  <a:lstStyle/>
                  <a:p>
                    <a:r>
                      <a:rPr lang="en-US" sz="1800"/>
                      <a:t>2.89% - 17.49%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E35-4063-A1CC-FAD16AA733CF}"/>
                </c:ext>
              </c:extLst>
            </c:dLbl>
            <c:dLbl>
              <c:idx val="2"/>
              <c:layout>
                <c:manualLayout>
                  <c:x val="1.3888888888888889E-3"/>
                  <c:y val="6.927961764763264E-17"/>
                </c:manualLayout>
              </c:layout>
              <c:tx>
                <c:rich>
                  <a:bodyPr/>
                  <a:lstStyle/>
                  <a:p>
                    <a:r>
                      <a:rPr lang="en-US" sz="1800"/>
                      <a:t>3.18% - 15.99%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E35-4063-A1CC-FAD16AA733CF}"/>
                </c:ext>
              </c:extLst>
            </c:dLbl>
            <c:dLbl>
              <c:idx val="3"/>
              <c:layout>
                <c:manualLayout>
                  <c:x val="-2.3611111111111222E-2"/>
                  <c:y val="-4.6997117894938614E-3"/>
                </c:manualLayout>
              </c:layout>
              <c:tx>
                <c:rich>
                  <a:bodyPr/>
                  <a:lstStyle/>
                  <a:p>
                    <a:r>
                      <a:rPr lang="en-US" sz="1800"/>
                      <a:t>2.74%</a:t>
                    </a:r>
                    <a:r>
                      <a:rPr lang="en-US" sz="1800" baseline="0"/>
                      <a:t> - 17.99%</a:t>
                    </a:r>
                    <a:endParaRPr lang="en-US" sz="1800"/>
                  </a:p>
                </c:rich>
              </c:tx>
              <c:showLegendKey val="0"/>
              <c:showVal val="1"/>
              <c:showCatName val="0"/>
              <c:showSerName val="0"/>
              <c:showPercent val="0"/>
              <c:showBubbleSize val="0"/>
              <c:extLst>
                <c:ext xmlns:c15="http://schemas.microsoft.com/office/drawing/2012/chart" uri="{CE6537A1-D6FC-4f65-9D91-7224C49458BB}">
                  <c15:layout>
                    <c:manualLayout>
                      <c:w val="0.17480555555555555"/>
                      <c:h val="4.0680201789011806E-2"/>
                    </c:manualLayout>
                  </c15:layout>
                  <c15:showDataLabelsRange val="0"/>
                </c:ext>
                <c:ext xmlns:c16="http://schemas.microsoft.com/office/drawing/2014/chart" uri="{C3380CC4-5D6E-409C-BE32-E72D297353CC}">
                  <c16:uniqueId val="{00000004-3E35-4063-A1CC-FAD16AA733CF}"/>
                </c:ext>
              </c:extLst>
            </c:dLbl>
            <c:dLbl>
              <c:idx val="4"/>
              <c:layout>
                <c:manualLayout>
                  <c:x val="2.6493219597550306E-2"/>
                  <c:y val="3.778931889364707E-3"/>
                </c:manualLayout>
              </c:layout>
              <c:tx>
                <c:rich>
                  <a:bodyPr/>
                  <a:lstStyle/>
                  <a:p>
                    <a:r>
                      <a:rPr lang="en-US" sz="1800"/>
                      <a:t>2.79% - 16.49%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E35-4063-A1CC-FAD16AA733CF}"/>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1">
                  <c:v>Sallie Mae</c:v>
                </c:pt>
                <c:pt idx="2">
                  <c:v>SoFi</c:v>
                </c:pt>
                <c:pt idx="3">
                  <c:v>College Ave</c:v>
                </c:pt>
                <c:pt idx="4">
                  <c:v>Earnest</c:v>
                </c:pt>
                <c:pt idx="5">
                  <c:v>ASLA</c:v>
                </c:pt>
              </c:strCache>
            </c:strRef>
          </c:cat>
          <c:val>
            <c:numRef>
              <c:f>Sheet1!$C$2:$C$7</c:f>
              <c:numCache>
                <c:formatCode>0.00%</c:formatCode>
                <c:ptCount val="6"/>
                <c:pt idx="1">
                  <c:v>0.14599999999999999</c:v>
                </c:pt>
                <c:pt idx="2">
                  <c:v>0.12820000000000001</c:v>
                </c:pt>
                <c:pt idx="3">
                  <c:v>0.1515</c:v>
                </c:pt>
                <c:pt idx="4">
                  <c:v>0.13700000000000001</c:v>
                </c:pt>
                <c:pt idx="5">
                  <c:v>3.4799999999999998E-2</c:v>
                </c:pt>
              </c:numCache>
            </c:numRef>
          </c:val>
          <c:extLst>
            <c:ext xmlns:c16="http://schemas.microsoft.com/office/drawing/2014/chart" uri="{C3380CC4-5D6E-409C-BE32-E72D297353CC}">
              <c16:uniqueId val="{00000006-3E35-4063-A1CC-FAD16AA733CF}"/>
            </c:ext>
          </c:extLst>
        </c:ser>
        <c:dLbls>
          <c:showLegendKey val="0"/>
          <c:showVal val="0"/>
          <c:showCatName val="0"/>
          <c:showSerName val="0"/>
          <c:showPercent val="0"/>
          <c:showBubbleSize val="0"/>
        </c:dLbls>
        <c:gapWidth val="44"/>
        <c:overlap val="100"/>
        <c:axId val="787153832"/>
        <c:axId val="787154192"/>
      </c:barChart>
      <c:catAx>
        <c:axId val="787153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787154192"/>
        <c:crosses val="autoZero"/>
        <c:auto val="1"/>
        <c:lblAlgn val="ctr"/>
        <c:lblOffset val="100"/>
        <c:noMultiLvlLbl val="0"/>
      </c:catAx>
      <c:valAx>
        <c:axId val="787154192"/>
        <c:scaling>
          <c:orientation val="minMax"/>
          <c:max val="0.18000000000000002"/>
        </c:scaling>
        <c:delete val="0"/>
        <c:axPos val="b"/>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7871538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aseline="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solidFill>
                  <a:schemeClr val="tx1"/>
                </a:solidFill>
              </a:rPr>
              <a:t>Total Annual</a:t>
            </a:r>
            <a:r>
              <a:rPr lang="en-US" sz="1800" b="1" baseline="0">
                <a:solidFill>
                  <a:schemeClr val="tx1"/>
                </a:solidFill>
              </a:rPr>
              <a:t> </a:t>
            </a:r>
            <a:r>
              <a:rPr lang="en-US" sz="1800" b="1">
                <a:solidFill>
                  <a:schemeClr val="tx1"/>
                </a:solidFill>
              </a:rPr>
              <a:t>Loan Volume</a:t>
            </a:r>
          </a:p>
          <a:p>
            <a:pPr>
              <a:defRPr/>
            </a:pPr>
            <a:r>
              <a:rPr lang="en-US" sz="1800" b="1">
                <a:solidFill>
                  <a:schemeClr val="tx1"/>
                </a:solidFill>
              </a:rPr>
              <a:t>$631,906,373</a:t>
            </a:r>
          </a:p>
        </c:rich>
      </c:tx>
      <c:layout>
        <c:manualLayout>
          <c:xMode val="edge"/>
          <c:yMode val="edge"/>
          <c:x val="4.4524000177943862E-2"/>
          <c:y val="8.9726788879236019E-2"/>
        </c:manualLayout>
      </c:layout>
      <c:overlay val="0"/>
      <c:spPr>
        <a:noFill/>
        <a:ln w="19050">
          <a:solidFill>
            <a:srgbClr val="FF0000"/>
          </a:solid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452511232706081E-2"/>
          <c:y val="7.3692048951479475E-2"/>
          <c:w val="0.97127207615997158"/>
          <c:h val="0.74891076115485566"/>
        </c:manualLayout>
      </c:layout>
      <c:barChart>
        <c:barDir val="col"/>
        <c:grouping val="stacked"/>
        <c:varyColors val="0"/>
        <c:ser>
          <c:idx val="0"/>
          <c:order val="0"/>
          <c:spPr>
            <a:solidFill>
              <a:schemeClr val="tx2">
                <a:lumMod val="40000"/>
                <a:lumOff val="60000"/>
              </a:schemeClr>
            </a:solidFill>
            <a:ln w="28575">
              <a:solidFill>
                <a:schemeClr val="tx2">
                  <a:lumMod val="75000"/>
                </a:schemeClr>
              </a:solidFill>
            </a:ln>
            <a:effectLst/>
          </c:spPr>
          <c:invertIfNegative val="0"/>
          <c:dPt>
            <c:idx val="1"/>
            <c:invertIfNegative val="0"/>
            <c:bubble3D val="0"/>
            <c:spPr>
              <a:solidFill>
                <a:srgbClr val="5B9BD5">
                  <a:lumMod val="75000"/>
                </a:srgbClr>
              </a:solidFill>
              <a:ln w="28575">
                <a:solidFill>
                  <a:schemeClr val="tx2">
                    <a:lumMod val="75000"/>
                  </a:schemeClr>
                </a:solidFill>
              </a:ln>
              <a:effectLst/>
            </c:spPr>
            <c:extLst>
              <c:ext xmlns:c16="http://schemas.microsoft.com/office/drawing/2014/chart" uri="{C3380CC4-5D6E-409C-BE32-E72D297353CC}">
                <c16:uniqueId val="{00000001-0B56-4019-999A-999DDF3A0918}"/>
              </c:ext>
            </c:extLst>
          </c:dPt>
          <c:dPt>
            <c:idx val="2"/>
            <c:invertIfNegative val="0"/>
            <c:bubble3D val="0"/>
            <c:spPr>
              <a:solidFill>
                <a:srgbClr val="FFC000">
                  <a:lumMod val="60000"/>
                  <a:lumOff val="40000"/>
                </a:srgbClr>
              </a:solidFill>
              <a:ln w="28575">
                <a:solidFill>
                  <a:schemeClr val="tx2">
                    <a:lumMod val="75000"/>
                  </a:schemeClr>
                </a:solidFill>
              </a:ln>
              <a:effectLst/>
            </c:spPr>
            <c:extLst>
              <c:ext xmlns:c16="http://schemas.microsoft.com/office/drawing/2014/chart" uri="{C3380CC4-5D6E-409C-BE32-E72D297353CC}">
                <c16:uniqueId val="{00000002-0B56-4019-999A-999DDF3A0918}"/>
              </c:ext>
            </c:extLst>
          </c:dPt>
          <c:dPt>
            <c:idx val="3"/>
            <c:invertIfNegative val="0"/>
            <c:bubble3D val="0"/>
            <c:spPr>
              <a:solidFill>
                <a:srgbClr val="70AD47">
                  <a:lumMod val="60000"/>
                  <a:lumOff val="40000"/>
                </a:srgbClr>
              </a:solidFill>
              <a:ln w="28575">
                <a:solidFill>
                  <a:schemeClr val="tx2">
                    <a:lumMod val="75000"/>
                  </a:schemeClr>
                </a:solidFill>
              </a:ln>
              <a:effectLst/>
            </c:spPr>
            <c:extLst>
              <c:ext xmlns:c16="http://schemas.microsoft.com/office/drawing/2014/chart" uri="{C3380CC4-5D6E-409C-BE32-E72D297353CC}">
                <c16:uniqueId val="{00000003-0B56-4019-999A-999DDF3A0918}"/>
              </c:ext>
            </c:extLst>
          </c:dPt>
          <c:dPt>
            <c:idx val="4"/>
            <c:invertIfNegative val="0"/>
            <c:bubble3D val="0"/>
            <c:spPr>
              <a:solidFill>
                <a:srgbClr val="ED7D31">
                  <a:lumMod val="75000"/>
                </a:srgbClr>
              </a:solidFill>
              <a:ln w="28575">
                <a:solidFill>
                  <a:schemeClr val="tx2">
                    <a:lumMod val="75000"/>
                  </a:schemeClr>
                </a:solidFill>
              </a:ln>
              <a:effectLst/>
            </c:spPr>
            <c:extLst>
              <c:ext xmlns:c16="http://schemas.microsoft.com/office/drawing/2014/chart" uri="{C3380CC4-5D6E-409C-BE32-E72D297353CC}">
                <c16:uniqueId val="{00000004-0B56-4019-999A-999DDF3A0918}"/>
              </c:ext>
            </c:extLst>
          </c:dPt>
          <c:dLbls>
            <c:dLbl>
              <c:idx val="0"/>
              <c:layout>
                <c:manualLayout>
                  <c:x val="2.6891765647938074E-3"/>
                  <c:y val="-0.242958151364687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56-4019-999A-999DDF3A0918}"/>
                </c:ext>
              </c:extLst>
            </c:dLbl>
            <c:dLbl>
              <c:idx val="1"/>
              <c:layout>
                <c:manualLayout>
                  <c:x val="2.9771119711730948E-3"/>
                  <c:y val="-0.278113728245605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56-4019-999A-999DDF3A0918}"/>
                </c:ext>
              </c:extLst>
            </c:dLbl>
            <c:dLbl>
              <c:idx val="2"/>
              <c:layout>
                <c:manualLayout>
                  <c:x val="4.1911339472396978E-3"/>
                  <c:y val="-0.159981751830761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B56-4019-999A-999DDF3A0918}"/>
                </c:ext>
              </c:extLst>
            </c:dLbl>
            <c:dLbl>
              <c:idx val="3"/>
              <c:layout>
                <c:manualLayout>
                  <c:x val="3.9494639441256287E-3"/>
                  <c:y val="-0.334675397904229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56-4019-999A-999DDF3A0918}"/>
                </c:ext>
              </c:extLst>
            </c:dLbl>
            <c:dLbl>
              <c:idx val="4"/>
              <c:layout>
                <c:manualLayout>
                  <c:x val="-4.8612037902062623E-4"/>
                  <c:y val="-0.123058037452070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B56-4019-999A-999DDF3A091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'Award Year Summary'!$A$78:$A$82</c:f>
              <c:strCache>
                <c:ptCount val="5"/>
                <c:pt idx="0">
                  <c:v>Subsidized - Undergrad </c:v>
                </c:pt>
                <c:pt idx="1">
                  <c:v>Unsubsidized - Undergrad</c:v>
                </c:pt>
                <c:pt idx="2">
                  <c:v>Parent PLUS</c:v>
                </c:pt>
                <c:pt idx="3">
                  <c:v> Unsubsidized - Graduate</c:v>
                </c:pt>
                <c:pt idx="4">
                  <c:v>GRAD PLUS</c:v>
                </c:pt>
              </c:strCache>
            </c:strRef>
          </c:cat>
          <c:val>
            <c:numRef>
              <c:f>'Award Year Summary'!$B$78:$B$82</c:f>
              <c:numCache>
                <c:formatCode>"$"#,##0</c:formatCode>
                <c:ptCount val="5"/>
                <c:pt idx="0">
                  <c:v>133838572</c:v>
                </c:pt>
                <c:pt idx="1">
                  <c:v>164253046</c:v>
                </c:pt>
                <c:pt idx="2">
                  <c:v>75471017</c:v>
                </c:pt>
                <c:pt idx="3">
                  <c:v>196935404</c:v>
                </c:pt>
                <c:pt idx="4">
                  <c:v>61408334</c:v>
                </c:pt>
              </c:numCache>
            </c:numRef>
          </c:val>
          <c:extLst>
            <c:ext xmlns:c16="http://schemas.microsoft.com/office/drawing/2014/chart" uri="{C3380CC4-5D6E-409C-BE32-E72D297353CC}">
              <c16:uniqueId val="{00000005-0B56-4019-999A-999DDF3A0918}"/>
            </c:ext>
          </c:extLst>
        </c:ser>
        <c:ser>
          <c:idx val="1"/>
          <c:order val="1"/>
          <c:spPr>
            <a:solidFill>
              <a:schemeClr val="accent2"/>
            </a:solidFill>
            <a:ln>
              <a:noFill/>
            </a:ln>
            <a:effectLst/>
          </c:spPr>
          <c:invertIfNegative val="0"/>
          <c:cat>
            <c:strRef>
              <c:f>'Award Year Summary'!$A$78:$A$82</c:f>
              <c:strCache>
                <c:ptCount val="5"/>
                <c:pt idx="0">
                  <c:v>Subsidized - Undergrad </c:v>
                </c:pt>
                <c:pt idx="1">
                  <c:v>Unsubsidized - Undergrad</c:v>
                </c:pt>
                <c:pt idx="2">
                  <c:v>Parent PLUS</c:v>
                </c:pt>
                <c:pt idx="3">
                  <c:v> Unsubsidized - Graduate</c:v>
                </c:pt>
                <c:pt idx="4">
                  <c:v>GRAD PLUS</c:v>
                </c:pt>
              </c:strCache>
            </c:strRef>
          </c:cat>
          <c:val>
            <c:numRef>
              <c:f>'Award Year Summary'!$C$78:$C$82</c:f>
              <c:numCache>
                <c:formatCode>General</c:formatCode>
                <c:ptCount val="5"/>
              </c:numCache>
            </c:numRef>
          </c:val>
          <c:extLst>
            <c:ext xmlns:c16="http://schemas.microsoft.com/office/drawing/2014/chart" uri="{C3380CC4-5D6E-409C-BE32-E72D297353CC}">
              <c16:uniqueId val="{00000006-0B56-4019-999A-999DDF3A0918}"/>
            </c:ext>
          </c:extLst>
        </c:ser>
        <c:dLbls>
          <c:showLegendKey val="0"/>
          <c:showVal val="0"/>
          <c:showCatName val="0"/>
          <c:showSerName val="0"/>
          <c:showPercent val="0"/>
          <c:showBubbleSize val="0"/>
        </c:dLbls>
        <c:gapWidth val="30"/>
        <c:overlap val="100"/>
        <c:axId val="801866728"/>
        <c:axId val="801865648"/>
      </c:barChart>
      <c:catAx>
        <c:axId val="80186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801865648"/>
        <c:crosses val="autoZero"/>
        <c:auto val="1"/>
        <c:lblAlgn val="ctr"/>
        <c:lblOffset val="100"/>
        <c:noMultiLvlLbl val="0"/>
      </c:catAx>
      <c:valAx>
        <c:axId val="801865648"/>
        <c:scaling>
          <c:orientation val="minMax"/>
        </c:scaling>
        <c:delete val="1"/>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crossAx val="8018667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247594050743664E-2"/>
          <c:y val="0.16245370370370371"/>
          <c:w val="0.89019685039370078"/>
          <c:h val="0.61498432487605714"/>
        </c:manualLayout>
      </c:layout>
      <c:barChart>
        <c:barDir val="col"/>
        <c:grouping val="clustered"/>
        <c:varyColors val="0"/>
        <c:ser>
          <c:idx val="0"/>
          <c:order val="0"/>
          <c:tx>
            <c:strRef>
              <c:f>'FY22 Non-Vialble Programs'!$Q$1</c:f>
              <c:strCache>
                <c:ptCount val="1"/>
                <c:pt idx="0">
                  <c:v>2022</c:v>
                </c:pt>
              </c:strCache>
            </c:strRef>
          </c:tx>
          <c:spPr>
            <a:solidFill>
              <a:schemeClr val="tx1">
                <a:lumMod val="50000"/>
              </a:schemeClr>
            </a:solidFill>
            <a:ln>
              <a:noFill/>
            </a:ln>
            <a:effectLst/>
          </c:spPr>
          <c:invertIfNegative val="0"/>
          <c:dLbls>
            <c:dLbl>
              <c:idx val="0"/>
              <c:layout>
                <c:manualLayout>
                  <c:x val="0"/>
                  <c:y val="6.297559175155305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AE0-413D-AF27-58EEE01DC9D8}"/>
                </c:ext>
              </c:extLst>
            </c:dLbl>
            <c:dLbl>
              <c:idx val="1"/>
              <c:layout>
                <c:manualLayout>
                  <c:x val="0"/>
                  <c:y val="6.29755917515520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AE0-413D-AF27-58EEE01DC9D8}"/>
                </c:ext>
              </c:extLst>
            </c:dLbl>
            <c:dLbl>
              <c:idx val="2"/>
              <c:layout>
                <c:manualLayout>
                  <c:x val="0"/>
                  <c:y val="-3.56861686592132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AE0-413D-AF27-58EEE01DC9D8}"/>
                </c:ext>
              </c:extLst>
            </c:dLbl>
            <c:dLbl>
              <c:idx val="3"/>
              <c:layout>
                <c:manualLayout>
                  <c:x val="-6.8870523415977963E-3"/>
                  <c:y val="4.198372783436857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E0-413D-AF27-58EEE01DC9D8}"/>
                </c:ext>
              </c:extLst>
            </c:dLbl>
            <c:dLbl>
              <c:idx val="4"/>
              <c:layout>
                <c:manualLayout>
                  <c:x val="-5.5096418732783377E-3"/>
                  <c:y val="4.19837278343678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E0-413D-AF27-58EEE01DC9D8}"/>
                </c:ext>
              </c:extLst>
            </c:dLbl>
            <c:dLbl>
              <c:idx val="5"/>
              <c:layout>
                <c:manualLayout>
                  <c:x val="-1.3774104683196603E-3"/>
                  <c:y val="-3.3586982267494785E-2"/>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1694214876033059E-2"/>
                      <c:h val="6.174765035753111E-2"/>
                    </c:manualLayout>
                  </c15:layout>
                </c:ext>
                <c:ext xmlns:c16="http://schemas.microsoft.com/office/drawing/2014/chart" uri="{C3380CC4-5D6E-409C-BE32-E72D297353CC}">
                  <c16:uniqueId val="{0000000A-BAE0-413D-AF27-58EEE01DC9D8}"/>
                </c:ext>
              </c:extLst>
            </c:dLbl>
            <c:dLbl>
              <c:idx val="6"/>
              <c:layout>
                <c:manualLayout>
                  <c:x val="-2.7548209366392196E-3"/>
                  <c:y val="6.29755917515528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AE0-413D-AF27-58EEE01DC9D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'FY22 Non-Vialble Programs'!$P$2:$P$8</c:f>
              <c:strCache>
                <c:ptCount val="7"/>
                <c:pt idx="0">
                  <c:v>CP</c:v>
                </c:pt>
                <c:pt idx="1">
                  <c:v>TC</c:v>
                </c:pt>
                <c:pt idx="2">
                  <c:v>Associate</c:v>
                </c:pt>
                <c:pt idx="3">
                  <c:v>Bachelor</c:v>
                </c:pt>
                <c:pt idx="4">
                  <c:v>GC</c:v>
                </c:pt>
                <c:pt idx="5">
                  <c:v>Master's</c:v>
                </c:pt>
                <c:pt idx="6">
                  <c:v>Doctoral</c:v>
                </c:pt>
              </c:strCache>
            </c:strRef>
          </c:cat>
          <c:val>
            <c:numRef>
              <c:f>'FY22 Non-Vialble Programs'!$Q$2:$Q$8</c:f>
              <c:numCache>
                <c:formatCode>General</c:formatCode>
                <c:ptCount val="7"/>
                <c:pt idx="0">
                  <c:v>126</c:v>
                </c:pt>
                <c:pt idx="1">
                  <c:v>70</c:v>
                </c:pt>
                <c:pt idx="2">
                  <c:v>52</c:v>
                </c:pt>
                <c:pt idx="3">
                  <c:v>59</c:v>
                </c:pt>
                <c:pt idx="4">
                  <c:v>13</c:v>
                </c:pt>
                <c:pt idx="5">
                  <c:v>23</c:v>
                </c:pt>
                <c:pt idx="6">
                  <c:v>5</c:v>
                </c:pt>
              </c:numCache>
            </c:numRef>
          </c:val>
          <c:extLst>
            <c:ext xmlns:c16="http://schemas.microsoft.com/office/drawing/2014/chart" uri="{C3380CC4-5D6E-409C-BE32-E72D297353CC}">
              <c16:uniqueId val="{00000000-F09B-4EE6-AB08-3F2AA9D7CBBC}"/>
            </c:ext>
          </c:extLst>
        </c:ser>
        <c:ser>
          <c:idx val="1"/>
          <c:order val="1"/>
          <c:tx>
            <c:strRef>
              <c:f>'FY22 Non-Vialble Programs'!$R$1</c:f>
              <c:strCache>
                <c:ptCount val="1"/>
                <c:pt idx="0">
                  <c:v>2023</c:v>
                </c:pt>
              </c:strCache>
            </c:strRef>
          </c:tx>
          <c:spPr>
            <a:solidFill>
              <a:schemeClr val="tx1">
                <a:lumMod val="40000"/>
                <a:lumOff val="60000"/>
              </a:schemeClr>
            </a:solidFill>
            <a:ln>
              <a:noFill/>
            </a:ln>
            <a:effectLst/>
          </c:spPr>
          <c:invertIfNegative val="0"/>
          <c:dLbls>
            <c:dLbl>
              <c:idx val="0"/>
              <c:layout>
                <c:manualLayout>
                  <c:x val="8.2644628099173556E-3"/>
                  <c:y val="4.198372783436857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E0-413D-AF27-58EEE01DC9D8}"/>
                </c:ext>
              </c:extLst>
            </c:dLbl>
            <c:dLbl>
              <c:idx val="1"/>
              <c:layout>
                <c:manualLayout>
                  <c:x val="4.1322314049586275E-3"/>
                  <c:y val="-2.72894230923395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E0-413D-AF27-58EEE01DC9D8}"/>
                </c:ext>
              </c:extLst>
            </c:dLbl>
            <c:dLbl>
              <c:idx val="2"/>
              <c:layout>
                <c:manualLayout>
                  <c:x val="2.7548209366390678E-3"/>
                  <c:y val="-2.51902367006212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AE0-413D-AF27-58EEE01DC9D8}"/>
                </c:ext>
              </c:extLst>
            </c:dLbl>
            <c:dLbl>
              <c:idx val="3"/>
              <c:layout>
                <c:manualLayout>
                  <c:x val="2.0661699312379341E-3"/>
                  <c:y val="-2.5190236700621146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fld id="{0C200917-A7B4-442D-90B6-4A970A498D82}" type="VALUE">
                      <a:rPr lang="en-US" baseline="0"/>
                      <a:pPr>
                        <a:defRPr sz="2000"/>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582644628099173E-2"/>
                      <c:h val="6.5946023140967966E-2"/>
                    </c:manualLayout>
                  </c15:layout>
                  <c15:dlblFieldTable/>
                  <c15:showDataLabelsRange val="0"/>
                </c:ext>
                <c:ext xmlns:c16="http://schemas.microsoft.com/office/drawing/2014/chart" uri="{C3380CC4-5D6E-409C-BE32-E72D297353CC}">
                  <c16:uniqueId val="{00000001-BAE0-413D-AF27-58EEE01DC9D8}"/>
                </c:ext>
              </c:extLst>
            </c:dLbl>
            <c:dLbl>
              <c:idx val="4"/>
              <c:layout>
                <c:manualLayout>
                  <c:x val="1.3774104683195593E-3"/>
                  <c:y val="-3.56861686592132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AE0-413D-AF27-58EEE01DC9D8}"/>
                </c:ext>
              </c:extLst>
            </c:dLbl>
            <c:dLbl>
              <c:idx val="5"/>
              <c:layout>
                <c:manualLayout>
                  <c:x val="4.1322314049586778E-3"/>
                  <c:y val="5.2478833341624625E-3"/>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3.6184573002754822E-2"/>
                      <c:h val="4.7053345615502104E-2"/>
                    </c:manualLayout>
                  </c15:layout>
                </c:ext>
                <c:ext xmlns:c16="http://schemas.microsoft.com/office/drawing/2014/chart" uri="{C3380CC4-5D6E-409C-BE32-E72D297353CC}">
                  <c16:uniqueId val="{00000009-BAE0-413D-AF27-58EEE01DC9D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'FY22 Non-Vialble Programs'!$P$2:$P$8</c:f>
              <c:strCache>
                <c:ptCount val="7"/>
                <c:pt idx="0">
                  <c:v>CP</c:v>
                </c:pt>
                <c:pt idx="1">
                  <c:v>TC</c:v>
                </c:pt>
                <c:pt idx="2">
                  <c:v>Associate</c:v>
                </c:pt>
                <c:pt idx="3">
                  <c:v>Bachelor</c:v>
                </c:pt>
                <c:pt idx="4">
                  <c:v>GC</c:v>
                </c:pt>
                <c:pt idx="5">
                  <c:v>Master's</c:v>
                </c:pt>
                <c:pt idx="6">
                  <c:v>Doctoral</c:v>
                </c:pt>
              </c:strCache>
            </c:strRef>
          </c:cat>
          <c:val>
            <c:numRef>
              <c:f>'FY22 Non-Vialble Programs'!$R$2:$R$8</c:f>
              <c:numCache>
                <c:formatCode>General</c:formatCode>
                <c:ptCount val="7"/>
                <c:pt idx="0">
                  <c:v>106</c:v>
                </c:pt>
                <c:pt idx="1">
                  <c:v>52</c:v>
                </c:pt>
                <c:pt idx="2">
                  <c:v>40</c:v>
                </c:pt>
                <c:pt idx="3">
                  <c:v>61</c:v>
                </c:pt>
                <c:pt idx="4">
                  <c:v>17</c:v>
                </c:pt>
                <c:pt idx="5">
                  <c:v>16</c:v>
                </c:pt>
                <c:pt idx="6">
                  <c:v>8</c:v>
                </c:pt>
              </c:numCache>
            </c:numRef>
          </c:val>
          <c:extLst>
            <c:ext xmlns:c16="http://schemas.microsoft.com/office/drawing/2014/chart" uri="{C3380CC4-5D6E-409C-BE32-E72D297353CC}">
              <c16:uniqueId val="{00000001-F09B-4EE6-AB08-3F2AA9D7CBBC}"/>
            </c:ext>
          </c:extLst>
        </c:ser>
        <c:ser>
          <c:idx val="2"/>
          <c:order val="2"/>
          <c:tx>
            <c:strRef>
              <c:f>'FY22 Non-Vialble Programs'!$S$1</c:f>
              <c:strCache>
                <c:ptCount val="1"/>
                <c:pt idx="0">
                  <c:v>2024</c:v>
                </c:pt>
              </c:strCache>
            </c:strRef>
          </c:tx>
          <c:spPr>
            <a:solidFill>
              <a:schemeClr val="bg2">
                <a:lumMod val="65000"/>
              </a:schemeClr>
            </a:solidFill>
            <a:ln>
              <a:noFill/>
            </a:ln>
            <a:effectLst/>
          </c:spPr>
          <c:invertIfNegative val="0"/>
          <c:dLbls>
            <c:dLbl>
              <c:idx val="0"/>
              <c:layout>
                <c:manualLayout>
                  <c:x val="5.5096418732782371E-3"/>
                  <c:y val="-5.03804734012423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AE0-413D-AF27-58EEE01DC9D8}"/>
                </c:ext>
              </c:extLst>
            </c:dLbl>
            <c:dLbl>
              <c:idx val="1"/>
              <c:layout>
                <c:manualLayout>
                  <c:x val="8.9531680440771352E-3"/>
                  <c:y val="-2.7289423092339574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03168044077135E-2"/>
                      <c:h val="5.7549277574094254E-2"/>
                    </c:manualLayout>
                  </c15:layout>
                </c:ext>
                <c:ext xmlns:c16="http://schemas.microsoft.com/office/drawing/2014/chart" uri="{C3380CC4-5D6E-409C-BE32-E72D297353CC}">
                  <c16:uniqueId val="{0000000C-BAE0-413D-AF27-58EEE01DC9D8}"/>
                </c:ext>
              </c:extLst>
            </c:dLbl>
            <c:dLbl>
              <c:idx val="3"/>
              <c:layout>
                <c:manualLayout>
                  <c:x val="5.5096418732782371E-3"/>
                  <c:y val="-3.14877958757764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AE0-413D-AF27-58EEE01DC9D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'FY22 Non-Vialble Programs'!$P$2:$P$8</c:f>
              <c:strCache>
                <c:ptCount val="7"/>
                <c:pt idx="0">
                  <c:v>CP</c:v>
                </c:pt>
                <c:pt idx="1">
                  <c:v>TC</c:v>
                </c:pt>
                <c:pt idx="2">
                  <c:v>Associate</c:v>
                </c:pt>
                <c:pt idx="3">
                  <c:v>Bachelor</c:v>
                </c:pt>
                <c:pt idx="4">
                  <c:v>GC</c:v>
                </c:pt>
                <c:pt idx="5">
                  <c:v>Master's</c:v>
                </c:pt>
                <c:pt idx="6">
                  <c:v>Doctoral</c:v>
                </c:pt>
              </c:strCache>
            </c:strRef>
          </c:cat>
          <c:val>
            <c:numRef>
              <c:f>'FY22 Non-Vialble Programs'!$S$2:$S$8</c:f>
              <c:numCache>
                <c:formatCode>General</c:formatCode>
                <c:ptCount val="7"/>
                <c:pt idx="0">
                  <c:v>75</c:v>
                </c:pt>
                <c:pt idx="1">
                  <c:v>45</c:v>
                </c:pt>
                <c:pt idx="2">
                  <c:v>36</c:v>
                </c:pt>
                <c:pt idx="3">
                  <c:v>41</c:v>
                </c:pt>
                <c:pt idx="4">
                  <c:v>13</c:v>
                </c:pt>
                <c:pt idx="5">
                  <c:v>4</c:v>
                </c:pt>
                <c:pt idx="6">
                  <c:v>6</c:v>
                </c:pt>
              </c:numCache>
            </c:numRef>
          </c:val>
          <c:extLst>
            <c:ext xmlns:c16="http://schemas.microsoft.com/office/drawing/2014/chart" uri="{C3380CC4-5D6E-409C-BE32-E72D297353CC}">
              <c16:uniqueId val="{00000000-71E3-4853-9E33-ACA6819208D7}"/>
            </c:ext>
          </c:extLst>
        </c:ser>
        <c:ser>
          <c:idx val="3"/>
          <c:order val="3"/>
          <c:tx>
            <c:strRef>
              <c:f>'FY22 Non-Vialble Programs'!$T$1</c:f>
              <c:strCache>
                <c:ptCount val="1"/>
                <c:pt idx="0">
                  <c:v>2025</c:v>
                </c:pt>
              </c:strCache>
            </c:strRef>
          </c:tx>
          <c:spPr>
            <a:solidFill>
              <a:srgbClr val="FFC000"/>
            </a:solidFill>
            <a:ln>
              <a:solidFill>
                <a:srgbClr val="FFC000"/>
              </a:solidFill>
            </a:ln>
            <a:effectLst/>
          </c:spPr>
          <c:invertIfNegative val="0"/>
          <c:dLbls>
            <c:dLbl>
              <c:idx val="0"/>
              <c:layout>
                <c:manualLayout>
                  <c:x val="2.7548209366391185E-3"/>
                  <c:y val="4.19837278343678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AE0-413D-AF27-58EEE01DC9D8}"/>
                </c:ext>
              </c:extLst>
            </c:dLbl>
            <c:dLbl>
              <c:idx val="1"/>
              <c:layout>
                <c:manualLayout>
                  <c:x val="5.5096418732782371E-3"/>
                  <c:y val="8.39674556687363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AE0-413D-AF27-58EEE01DC9D8}"/>
                </c:ext>
              </c:extLst>
            </c:dLbl>
            <c:dLbl>
              <c:idx val="2"/>
              <c:layout>
                <c:manualLayout>
                  <c:x val="6.887052341597746E-3"/>
                  <c:y val="-1.88926775254659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AE0-413D-AF27-58EEE01DC9D8}"/>
                </c:ext>
              </c:extLst>
            </c:dLbl>
            <c:dLbl>
              <c:idx val="4"/>
              <c:layout>
                <c:manualLayout>
                  <c:x val="1.3774104683195492E-2"/>
                  <c:y val="-8.39674556687379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AE0-413D-AF27-58EEE01DC9D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'FY22 Non-Vialble Programs'!$P$2:$P$8</c:f>
              <c:strCache>
                <c:ptCount val="7"/>
                <c:pt idx="0">
                  <c:v>CP</c:v>
                </c:pt>
                <c:pt idx="1">
                  <c:v>TC</c:v>
                </c:pt>
                <c:pt idx="2">
                  <c:v>Associate</c:v>
                </c:pt>
                <c:pt idx="3">
                  <c:v>Bachelor</c:v>
                </c:pt>
                <c:pt idx="4">
                  <c:v>GC</c:v>
                </c:pt>
                <c:pt idx="5">
                  <c:v>Master's</c:v>
                </c:pt>
                <c:pt idx="6">
                  <c:v>Doctoral</c:v>
                </c:pt>
              </c:strCache>
            </c:strRef>
          </c:cat>
          <c:val>
            <c:numRef>
              <c:f>'FY22 Non-Vialble Programs'!$T$2:$T$8</c:f>
              <c:numCache>
                <c:formatCode>General</c:formatCode>
                <c:ptCount val="7"/>
                <c:pt idx="0">
                  <c:v>74</c:v>
                </c:pt>
                <c:pt idx="1">
                  <c:v>40</c:v>
                </c:pt>
                <c:pt idx="2">
                  <c:v>39</c:v>
                </c:pt>
                <c:pt idx="3">
                  <c:v>37</c:v>
                </c:pt>
                <c:pt idx="4">
                  <c:v>15</c:v>
                </c:pt>
                <c:pt idx="5">
                  <c:v>7</c:v>
                </c:pt>
                <c:pt idx="6">
                  <c:v>1</c:v>
                </c:pt>
              </c:numCache>
            </c:numRef>
          </c:val>
          <c:extLst>
            <c:ext xmlns:c16="http://schemas.microsoft.com/office/drawing/2014/chart" uri="{C3380CC4-5D6E-409C-BE32-E72D297353CC}">
              <c16:uniqueId val="{00000000-98A1-45A8-B358-C511832B6B73}"/>
            </c:ext>
          </c:extLst>
        </c:ser>
        <c:dLbls>
          <c:dLblPos val="outEnd"/>
          <c:showLegendKey val="0"/>
          <c:showVal val="1"/>
          <c:showCatName val="0"/>
          <c:showSerName val="0"/>
          <c:showPercent val="0"/>
          <c:showBubbleSize val="0"/>
        </c:dLbls>
        <c:gapWidth val="219"/>
        <c:overlap val="-27"/>
        <c:axId val="788959680"/>
        <c:axId val="788963424"/>
      </c:barChart>
      <c:catAx>
        <c:axId val="78895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88963424"/>
        <c:crosses val="autoZero"/>
        <c:auto val="1"/>
        <c:lblAlgn val="ctr"/>
        <c:lblOffset val="100"/>
        <c:noMultiLvlLbl val="0"/>
      </c:catAx>
      <c:valAx>
        <c:axId val="788963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88959680"/>
        <c:crosses val="autoZero"/>
        <c:crossBetween val="between"/>
      </c:valAx>
      <c:spPr>
        <a:noFill/>
        <a:ln>
          <a:noFill/>
        </a:ln>
        <a:effectLst/>
      </c:spPr>
    </c:plotArea>
    <c:legend>
      <c:legendPos val="b"/>
      <c:layout>
        <c:manualLayout>
          <c:xMode val="edge"/>
          <c:yMode val="edge"/>
          <c:x val="0.2375474501637708"/>
          <c:y val="0.90946704963319613"/>
          <c:w val="0.51258877247782042"/>
          <c:h val="6.8311492152927214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F55BA1-B150-4225-BB6C-2F931D4D293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13C2AF9-9DD5-4538-9356-F417ECD55611}">
      <dgm:prSet custT="1"/>
      <dgm:spPr>
        <a:solidFill>
          <a:srgbClr val="C00000"/>
        </a:solidFill>
      </dgm:spPr>
      <dgm:t>
        <a:bodyPr/>
        <a:lstStyle/>
        <a:p>
          <a:r>
            <a:rPr lang="en-US" sz="2800" b="0"/>
            <a:t>Total Federal Student Loan </a:t>
          </a:r>
          <a:r>
            <a:rPr lang="en-US" sz="2800" b="1"/>
            <a:t>Debt       </a:t>
          </a:r>
          <a:r>
            <a:rPr lang="en-US" sz="1600" b="0"/>
            <a:t>July 2025</a:t>
          </a:r>
        </a:p>
      </dgm:t>
    </dgm:pt>
    <dgm:pt modelId="{5AB97B3B-68D7-4A8A-B1C2-37DA24FD84C7}" type="parTrans" cxnId="{6C0281AC-C3B1-4970-B123-9B9047444439}">
      <dgm:prSet/>
      <dgm:spPr/>
      <dgm:t>
        <a:bodyPr/>
        <a:lstStyle/>
        <a:p>
          <a:endParaRPr lang="en-US"/>
        </a:p>
      </dgm:t>
    </dgm:pt>
    <dgm:pt modelId="{B94F4FF4-645A-49B0-97C5-49E51140AE78}" type="sibTrans" cxnId="{6C0281AC-C3B1-4970-B123-9B9047444439}">
      <dgm:prSet/>
      <dgm:spPr/>
      <dgm:t>
        <a:bodyPr/>
        <a:lstStyle/>
        <a:p>
          <a:endParaRPr lang="en-US"/>
        </a:p>
      </dgm:t>
    </dgm:pt>
    <dgm:pt modelId="{6FB524D1-45CF-44C5-A0CE-6D340F594FCC}">
      <dgm:prSet custT="1"/>
      <dgm:spPr/>
      <dgm:t>
        <a:bodyPr/>
        <a:lstStyle/>
        <a:p>
          <a:r>
            <a:rPr lang="en-US" sz="2400"/>
            <a:t>Arkansas:			  $13.8 Billion</a:t>
          </a:r>
          <a:r>
            <a:rPr lang="en-US" sz="2000"/>
            <a:t>		</a:t>
          </a:r>
          <a:endParaRPr lang="en-US" sz="1200"/>
        </a:p>
      </dgm:t>
    </dgm:pt>
    <dgm:pt modelId="{8871C335-C387-4057-AAED-57C11C760190}" type="parTrans" cxnId="{88E87C70-DA74-449C-A051-40114162B7F4}">
      <dgm:prSet/>
      <dgm:spPr/>
      <dgm:t>
        <a:bodyPr/>
        <a:lstStyle/>
        <a:p>
          <a:endParaRPr lang="en-US"/>
        </a:p>
      </dgm:t>
    </dgm:pt>
    <dgm:pt modelId="{8EB91C88-778F-43B0-8E0C-07AEF1346187}" type="sibTrans" cxnId="{88E87C70-DA74-449C-A051-40114162B7F4}">
      <dgm:prSet/>
      <dgm:spPr/>
      <dgm:t>
        <a:bodyPr/>
        <a:lstStyle/>
        <a:p>
          <a:endParaRPr lang="en-US"/>
        </a:p>
      </dgm:t>
    </dgm:pt>
    <dgm:pt modelId="{504F6EED-C22A-43F6-8459-D638BEB9E745}">
      <dgm:prSet custT="1"/>
      <dgm:spPr>
        <a:solidFill>
          <a:schemeClr val="bg2">
            <a:lumMod val="50000"/>
          </a:schemeClr>
        </a:solidFill>
      </dgm:spPr>
      <dgm:t>
        <a:bodyPr/>
        <a:lstStyle/>
        <a:p>
          <a:r>
            <a:rPr lang="en-US" sz="2800" b="0"/>
            <a:t>Federal Student Loan Originations </a:t>
          </a:r>
          <a:r>
            <a:rPr lang="en-US" sz="1800" b="0" i="1"/>
            <a:t>Academic Year 2024-25</a:t>
          </a:r>
        </a:p>
      </dgm:t>
    </dgm:pt>
    <dgm:pt modelId="{FDF9C849-F2C0-4EF8-9F3E-A86AA9D5C396}" type="parTrans" cxnId="{BB3D2A01-D0A2-44C4-A154-1E3D8B65DDED}">
      <dgm:prSet/>
      <dgm:spPr/>
      <dgm:t>
        <a:bodyPr/>
        <a:lstStyle/>
        <a:p>
          <a:endParaRPr lang="en-US"/>
        </a:p>
      </dgm:t>
    </dgm:pt>
    <dgm:pt modelId="{AACF8D62-1C58-4FAB-BB96-FF539DA0BAF1}" type="sibTrans" cxnId="{BB3D2A01-D0A2-44C4-A154-1E3D8B65DDED}">
      <dgm:prSet/>
      <dgm:spPr/>
      <dgm:t>
        <a:bodyPr/>
        <a:lstStyle/>
        <a:p>
          <a:endParaRPr lang="en-US"/>
        </a:p>
      </dgm:t>
    </dgm:pt>
    <dgm:pt modelId="{99E634FD-D558-4321-B297-DAC4B444258B}">
      <dgm:prSet custT="1"/>
      <dgm:spPr/>
      <dgm:t>
        <a:bodyPr/>
        <a:lstStyle/>
        <a:p>
          <a:r>
            <a:rPr lang="en-US" sz="2400"/>
            <a:t>United States:			  $88,691,000,000</a:t>
          </a:r>
        </a:p>
      </dgm:t>
    </dgm:pt>
    <dgm:pt modelId="{2FB63DA0-F13B-4B93-B03F-7235ECD4F6E7}" type="parTrans" cxnId="{3C3B22D0-23EC-4E37-94C3-F7F3A7ECF700}">
      <dgm:prSet/>
      <dgm:spPr/>
      <dgm:t>
        <a:bodyPr/>
        <a:lstStyle/>
        <a:p>
          <a:endParaRPr lang="en-US"/>
        </a:p>
      </dgm:t>
    </dgm:pt>
    <dgm:pt modelId="{976BF47A-A25B-4A6F-A561-EDEB481028A4}" type="sibTrans" cxnId="{3C3B22D0-23EC-4E37-94C3-F7F3A7ECF700}">
      <dgm:prSet/>
      <dgm:spPr/>
      <dgm:t>
        <a:bodyPr/>
        <a:lstStyle/>
        <a:p>
          <a:endParaRPr lang="en-US"/>
        </a:p>
      </dgm:t>
    </dgm:pt>
    <dgm:pt modelId="{59D199B1-4292-4740-8E1A-495B92C9A1CB}">
      <dgm:prSet custT="1"/>
      <dgm:spPr/>
      <dgm:t>
        <a:bodyPr/>
        <a:lstStyle/>
        <a:p>
          <a:r>
            <a:rPr lang="en-US" sz="2400"/>
            <a:t>Arkansas:		     	       </a:t>
          </a:r>
          <a:r>
            <a:rPr lang="en-US" sz="2400" b="0"/>
            <a:t>$631,906,373*</a:t>
          </a:r>
        </a:p>
      </dgm:t>
    </dgm:pt>
    <dgm:pt modelId="{1B1AA40D-F309-4F56-9849-46549E4CA800}" type="parTrans" cxnId="{C1361344-E950-4998-A56C-E89A429FF0B7}">
      <dgm:prSet/>
      <dgm:spPr/>
      <dgm:t>
        <a:bodyPr/>
        <a:lstStyle/>
        <a:p>
          <a:endParaRPr lang="en-US"/>
        </a:p>
      </dgm:t>
    </dgm:pt>
    <dgm:pt modelId="{B7A5A886-4530-4A7A-BE21-C55665986B5B}" type="sibTrans" cxnId="{C1361344-E950-4998-A56C-E89A429FF0B7}">
      <dgm:prSet/>
      <dgm:spPr/>
      <dgm:t>
        <a:bodyPr/>
        <a:lstStyle/>
        <a:p>
          <a:endParaRPr lang="en-US"/>
        </a:p>
      </dgm:t>
    </dgm:pt>
    <dgm:pt modelId="{57ACBF21-9282-4D77-A12B-A2500BA44B25}">
      <dgm:prSet custT="1"/>
      <dgm:spPr>
        <a:solidFill>
          <a:schemeClr val="accent1">
            <a:lumMod val="50000"/>
          </a:schemeClr>
        </a:solidFill>
      </dgm:spPr>
      <dgm:t>
        <a:bodyPr/>
        <a:lstStyle/>
        <a:p>
          <a:r>
            <a:rPr lang="en-US" sz="2800" b="0">
              <a:solidFill>
                <a:schemeClr val="accent4">
                  <a:lumMod val="75000"/>
                </a:schemeClr>
              </a:solidFill>
            </a:rPr>
            <a:t> </a:t>
          </a:r>
          <a:r>
            <a:rPr lang="en-US" sz="2800" b="0">
              <a:solidFill>
                <a:schemeClr val="bg1"/>
              </a:solidFill>
            </a:rPr>
            <a:t>Private Student Loans in Arkansas</a:t>
          </a:r>
          <a:endParaRPr lang="en-US" sz="1600" b="1">
            <a:solidFill>
              <a:schemeClr val="bg1"/>
            </a:solidFill>
          </a:endParaRPr>
        </a:p>
      </dgm:t>
    </dgm:pt>
    <dgm:pt modelId="{D120509E-9CC8-43FE-BD3D-BCEA61E0F487}" type="parTrans" cxnId="{4C870CB8-D0B2-4548-BA4B-F0A124F7EF44}">
      <dgm:prSet/>
      <dgm:spPr/>
      <dgm:t>
        <a:bodyPr/>
        <a:lstStyle/>
        <a:p>
          <a:endParaRPr lang="en-US"/>
        </a:p>
      </dgm:t>
    </dgm:pt>
    <dgm:pt modelId="{51AAD6F8-5208-43C2-A818-FD2045414A27}" type="sibTrans" cxnId="{4C870CB8-D0B2-4548-BA4B-F0A124F7EF44}">
      <dgm:prSet/>
      <dgm:spPr/>
      <dgm:t>
        <a:bodyPr/>
        <a:lstStyle/>
        <a:p>
          <a:endParaRPr lang="en-US"/>
        </a:p>
      </dgm:t>
    </dgm:pt>
    <dgm:pt modelId="{44D4339F-B7E9-4CD6-AEEA-E934023EA3DE}">
      <dgm:prSet custT="1"/>
      <dgm:spPr/>
      <dgm:t>
        <a:bodyPr/>
        <a:lstStyle/>
        <a:p>
          <a:r>
            <a:rPr lang="en-US" sz="2400"/>
            <a:t>Annual Volume </a:t>
          </a:r>
          <a:r>
            <a:rPr lang="en-US" sz="1800"/>
            <a:t>(estimated)</a:t>
          </a:r>
          <a:r>
            <a:rPr lang="en-US" sz="2400"/>
            <a:t>:	   $65-$75,000,000</a:t>
          </a:r>
        </a:p>
      </dgm:t>
    </dgm:pt>
    <dgm:pt modelId="{2D4A18F5-2CC3-4C3E-B01B-4A5E628766B1}" type="parTrans" cxnId="{6C832CC1-497B-4F15-BF72-0403E261EEDE}">
      <dgm:prSet/>
      <dgm:spPr/>
      <dgm:t>
        <a:bodyPr/>
        <a:lstStyle/>
        <a:p>
          <a:endParaRPr lang="en-US"/>
        </a:p>
      </dgm:t>
    </dgm:pt>
    <dgm:pt modelId="{0F9F41E6-8DDC-465D-85B9-41981D10ABE2}" type="sibTrans" cxnId="{6C832CC1-497B-4F15-BF72-0403E261EEDE}">
      <dgm:prSet/>
      <dgm:spPr/>
      <dgm:t>
        <a:bodyPr/>
        <a:lstStyle/>
        <a:p>
          <a:endParaRPr lang="en-US"/>
        </a:p>
      </dgm:t>
    </dgm:pt>
    <dgm:pt modelId="{B193394A-1AA8-4667-AD23-E6E6F69D1442}">
      <dgm:prSet custT="1"/>
      <dgm:spPr/>
      <dgm:t>
        <a:bodyPr/>
        <a:lstStyle/>
        <a:p>
          <a:endParaRPr lang="en-US" sz="1400"/>
        </a:p>
      </dgm:t>
    </dgm:pt>
    <dgm:pt modelId="{57C52596-CD42-4B68-84A4-C6FD8C335BDD}" type="parTrans" cxnId="{18CEF3E1-CA7E-40BA-8A34-6295C7E1011D}">
      <dgm:prSet/>
      <dgm:spPr/>
      <dgm:t>
        <a:bodyPr/>
        <a:lstStyle/>
        <a:p>
          <a:endParaRPr lang="en-US"/>
        </a:p>
      </dgm:t>
    </dgm:pt>
    <dgm:pt modelId="{C76E828D-C507-46A9-9445-5B8FFBD4F3AE}" type="sibTrans" cxnId="{18CEF3E1-CA7E-40BA-8A34-6295C7E1011D}">
      <dgm:prSet/>
      <dgm:spPr/>
      <dgm:t>
        <a:bodyPr/>
        <a:lstStyle/>
        <a:p>
          <a:endParaRPr lang="en-US"/>
        </a:p>
      </dgm:t>
    </dgm:pt>
    <dgm:pt modelId="{AEF916E5-97F3-49A7-BE7A-ED6680C73962}">
      <dgm:prSet custT="1"/>
      <dgm:spPr/>
      <dgm:t>
        <a:bodyPr/>
        <a:lstStyle/>
        <a:p>
          <a:r>
            <a:rPr lang="en-US" sz="2400"/>
            <a:t>United States:			  $1.66 Trillion</a:t>
          </a:r>
        </a:p>
      </dgm:t>
    </dgm:pt>
    <dgm:pt modelId="{1425B0FD-6E1C-49FD-AD63-C792C2E4779A}" type="parTrans" cxnId="{17B16C88-9ADB-4528-865C-F8361600D084}">
      <dgm:prSet/>
      <dgm:spPr/>
      <dgm:t>
        <a:bodyPr/>
        <a:lstStyle/>
        <a:p>
          <a:endParaRPr lang="en-US"/>
        </a:p>
      </dgm:t>
    </dgm:pt>
    <dgm:pt modelId="{B2763B63-4F68-41EC-B089-0026A8BE0954}" type="sibTrans" cxnId="{17B16C88-9ADB-4528-865C-F8361600D084}">
      <dgm:prSet/>
      <dgm:spPr/>
      <dgm:t>
        <a:bodyPr/>
        <a:lstStyle/>
        <a:p>
          <a:endParaRPr lang="en-US"/>
        </a:p>
      </dgm:t>
    </dgm:pt>
    <dgm:pt modelId="{1B99C4A9-B7E3-4D29-BFA4-A1BA3C1862BC}">
      <dgm:prSet custT="1"/>
      <dgm:spPr/>
      <dgm:t>
        <a:bodyPr/>
        <a:lstStyle/>
        <a:p>
          <a:r>
            <a:rPr lang="en-US" sz="2400"/>
            <a:t>Total Outstanding Balance </a:t>
          </a:r>
          <a:r>
            <a:rPr lang="en-US" sz="1800"/>
            <a:t>(est.)</a:t>
          </a:r>
          <a:r>
            <a:rPr lang="en-US" sz="2400"/>
            <a:t>:	   $1.2 Billion</a:t>
          </a:r>
        </a:p>
      </dgm:t>
    </dgm:pt>
    <dgm:pt modelId="{3E2463B4-0585-47B7-A456-BBE473AC73B3}" type="parTrans" cxnId="{9301DCE6-8EE7-4645-B1FF-6B5DCBE6F322}">
      <dgm:prSet/>
      <dgm:spPr/>
      <dgm:t>
        <a:bodyPr/>
        <a:lstStyle/>
        <a:p>
          <a:endParaRPr lang="en-US"/>
        </a:p>
      </dgm:t>
    </dgm:pt>
    <dgm:pt modelId="{92303206-9D21-43CA-BBEF-94E2637F54C2}" type="sibTrans" cxnId="{9301DCE6-8EE7-4645-B1FF-6B5DCBE6F322}">
      <dgm:prSet/>
      <dgm:spPr/>
      <dgm:t>
        <a:bodyPr/>
        <a:lstStyle/>
        <a:p>
          <a:endParaRPr lang="en-US"/>
        </a:p>
      </dgm:t>
    </dgm:pt>
    <dgm:pt modelId="{BD9D0EAC-984A-4C7B-9AF8-70AABECD2376}" type="pres">
      <dgm:prSet presAssocID="{2DF55BA1-B150-4225-BB6C-2F931D4D293F}" presName="linear" presStyleCnt="0">
        <dgm:presLayoutVars>
          <dgm:animLvl val="lvl"/>
          <dgm:resizeHandles val="exact"/>
        </dgm:presLayoutVars>
      </dgm:prSet>
      <dgm:spPr/>
    </dgm:pt>
    <dgm:pt modelId="{7C7ADBA1-7D78-42C3-B4C9-168028FCC54D}" type="pres">
      <dgm:prSet presAssocID="{D13C2AF9-9DD5-4538-9356-F417ECD55611}" presName="parentText" presStyleLbl="node1" presStyleIdx="0" presStyleCnt="3" custScaleY="51718" custLinFactNeighborX="-1342" custLinFactNeighborY="-8729">
        <dgm:presLayoutVars>
          <dgm:chMax val="0"/>
          <dgm:bulletEnabled val="1"/>
        </dgm:presLayoutVars>
      </dgm:prSet>
      <dgm:spPr/>
    </dgm:pt>
    <dgm:pt modelId="{ED00EA74-B87C-4AD8-8B1C-B2756CA0FD30}" type="pres">
      <dgm:prSet presAssocID="{D13C2AF9-9DD5-4538-9356-F417ECD55611}" presName="childText" presStyleLbl="revTx" presStyleIdx="0" presStyleCnt="3" custScaleY="130970">
        <dgm:presLayoutVars>
          <dgm:bulletEnabled val="1"/>
        </dgm:presLayoutVars>
      </dgm:prSet>
      <dgm:spPr/>
    </dgm:pt>
    <dgm:pt modelId="{55C6976A-8BEA-488D-9CCD-5888BCB38EA7}" type="pres">
      <dgm:prSet presAssocID="{504F6EED-C22A-43F6-8459-D638BEB9E745}" presName="parentText" presStyleLbl="node1" presStyleIdx="1" presStyleCnt="3" custScaleY="58436" custLinFactNeighborY="-29910">
        <dgm:presLayoutVars>
          <dgm:chMax val="0"/>
          <dgm:bulletEnabled val="1"/>
        </dgm:presLayoutVars>
      </dgm:prSet>
      <dgm:spPr/>
    </dgm:pt>
    <dgm:pt modelId="{36E5DAFB-B062-4E89-9461-46F1B39AFB8E}" type="pres">
      <dgm:prSet presAssocID="{504F6EED-C22A-43F6-8459-D638BEB9E745}" presName="childText" presStyleLbl="revTx" presStyleIdx="1" presStyleCnt="3" custScaleY="93756">
        <dgm:presLayoutVars>
          <dgm:bulletEnabled val="1"/>
        </dgm:presLayoutVars>
      </dgm:prSet>
      <dgm:spPr/>
    </dgm:pt>
    <dgm:pt modelId="{85F15875-70E5-4B43-96C4-0299654F3D07}" type="pres">
      <dgm:prSet presAssocID="{57ACBF21-9282-4D77-A12B-A2500BA44B25}" presName="parentText" presStyleLbl="node1" presStyleIdx="2" presStyleCnt="3" custScaleY="50955">
        <dgm:presLayoutVars>
          <dgm:chMax val="0"/>
          <dgm:bulletEnabled val="1"/>
        </dgm:presLayoutVars>
      </dgm:prSet>
      <dgm:spPr/>
    </dgm:pt>
    <dgm:pt modelId="{28B0C92D-4DF1-4BCD-9639-C12176A7DAD8}" type="pres">
      <dgm:prSet presAssocID="{57ACBF21-9282-4D77-A12B-A2500BA44B25}" presName="childText" presStyleLbl="revTx" presStyleIdx="2" presStyleCnt="3">
        <dgm:presLayoutVars>
          <dgm:bulletEnabled val="1"/>
        </dgm:presLayoutVars>
      </dgm:prSet>
      <dgm:spPr/>
    </dgm:pt>
  </dgm:ptLst>
  <dgm:cxnLst>
    <dgm:cxn modelId="{BB3D2A01-D0A2-44C4-A154-1E3D8B65DDED}" srcId="{2DF55BA1-B150-4225-BB6C-2F931D4D293F}" destId="{504F6EED-C22A-43F6-8459-D638BEB9E745}" srcOrd="1" destOrd="0" parTransId="{FDF9C849-F2C0-4EF8-9F3E-A86AA9D5C396}" sibTransId="{AACF8D62-1C58-4FAB-BB96-FF539DA0BAF1}"/>
    <dgm:cxn modelId="{6B7F3906-A662-4E3A-95AE-AA5470AEE370}" type="presOf" srcId="{99E634FD-D558-4321-B297-DAC4B444258B}" destId="{36E5DAFB-B062-4E89-9461-46F1B39AFB8E}" srcOrd="0" destOrd="0" presId="urn:microsoft.com/office/officeart/2005/8/layout/vList2"/>
    <dgm:cxn modelId="{FE48F526-23CA-4768-8162-EFF5A5CACCFB}" type="presOf" srcId="{6FB524D1-45CF-44C5-A0CE-6D340F594FCC}" destId="{ED00EA74-B87C-4AD8-8B1C-B2756CA0FD30}" srcOrd="0" destOrd="1" presId="urn:microsoft.com/office/officeart/2005/8/layout/vList2"/>
    <dgm:cxn modelId="{F5DDD62D-EF9E-439A-AF5A-300FF4273D78}" type="presOf" srcId="{57ACBF21-9282-4D77-A12B-A2500BA44B25}" destId="{85F15875-70E5-4B43-96C4-0299654F3D07}" srcOrd="0" destOrd="0" presId="urn:microsoft.com/office/officeart/2005/8/layout/vList2"/>
    <dgm:cxn modelId="{C1361344-E950-4998-A56C-E89A429FF0B7}" srcId="{504F6EED-C22A-43F6-8459-D638BEB9E745}" destId="{59D199B1-4292-4740-8E1A-495B92C9A1CB}" srcOrd="1" destOrd="0" parTransId="{1B1AA40D-F309-4F56-9849-46549E4CA800}" sibTransId="{B7A5A886-4530-4A7A-BE21-C55665986B5B}"/>
    <dgm:cxn modelId="{88E87C70-DA74-449C-A051-40114162B7F4}" srcId="{D13C2AF9-9DD5-4538-9356-F417ECD55611}" destId="{6FB524D1-45CF-44C5-A0CE-6D340F594FCC}" srcOrd="1" destOrd="0" parTransId="{8871C335-C387-4057-AAED-57C11C760190}" sibTransId="{8EB91C88-778F-43B0-8E0C-07AEF1346187}"/>
    <dgm:cxn modelId="{C8415987-D95E-499A-A50E-2E8F42A39C45}" type="presOf" srcId="{44D4339F-B7E9-4CD6-AEEA-E934023EA3DE}" destId="{28B0C92D-4DF1-4BCD-9639-C12176A7DAD8}" srcOrd="0" destOrd="1" presId="urn:microsoft.com/office/officeart/2005/8/layout/vList2"/>
    <dgm:cxn modelId="{17B16C88-9ADB-4528-865C-F8361600D084}" srcId="{D13C2AF9-9DD5-4538-9356-F417ECD55611}" destId="{AEF916E5-97F3-49A7-BE7A-ED6680C73962}" srcOrd="0" destOrd="0" parTransId="{1425B0FD-6E1C-49FD-AD63-C792C2E4779A}" sibTransId="{B2763B63-4F68-41EC-B089-0026A8BE0954}"/>
    <dgm:cxn modelId="{456E4A8E-E686-46D3-867A-E673A1F0042F}" type="presOf" srcId="{B193394A-1AA8-4667-AD23-E6E6F69D1442}" destId="{28B0C92D-4DF1-4BCD-9639-C12176A7DAD8}" srcOrd="0" destOrd="0" presId="urn:microsoft.com/office/officeart/2005/8/layout/vList2"/>
    <dgm:cxn modelId="{96246093-5989-44EB-9F04-C232FAE5BA20}" type="presOf" srcId="{1B99C4A9-B7E3-4D29-BFA4-A1BA3C1862BC}" destId="{28B0C92D-4DF1-4BCD-9639-C12176A7DAD8}" srcOrd="0" destOrd="2" presId="urn:microsoft.com/office/officeart/2005/8/layout/vList2"/>
    <dgm:cxn modelId="{F852EFA1-3975-4C6F-BB52-4636FC9BB730}" type="presOf" srcId="{504F6EED-C22A-43F6-8459-D638BEB9E745}" destId="{55C6976A-8BEA-488D-9CCD-5888BCB38EA7}" srcOrd="0" destOrd="0" presId="urn:microsoft.com/office/officeart/2005/8/layout/vList2"/>
    <dgm:cxn modelId="{6C0281AC-C3B1-4970-B123-9B9047444439}" srcId="{2DF55BA1-B150-4225-BB6C-2F931D4D293F}" destId="{D13C2AF9-9DD5-4538-9356-F417ECD55611}" srcOrd="0" destOrd="0" parTransId="{5AB97B3B-68D7-4A8A-B1C2-37DA24FD84C7}" sibTransId="{B94F4FF4-645A-49B0-97C5-49E51140AE78}"/>
    <dgm:cxn modelId="{4C870CB8-D0B2-4548-BA4B-F0A124F7EF44}" srcId="{2DF55BA1-B150-4225-BB6C-2F931D4D293F}" destId="{57ACBF21-9282-4D77-A12B-A2500BA44B25}" srcOrd="2" destOrd="0" parTransId="{D120509E-9CC8-43FE-BD3D-BCEA61E0F487}" sibTransId="{51AAD6F8-5208-43C2-A818-FD2045414A27}"/>
    <dgm:cxn modelId="{C85B27B8-BE4C-4FDB-89E8-CE63247AB7F7}" type="presOf" srcId="{2DF55BA1-B150-4225-BB6C-2F931D4D293F}" destId="{BD9D0EAC-984A-4C7B-9AF8-70AABECD2376}" srcOrd="0" destOrd="0" presId="urn:microsoft.com/office/officeart/2005/8/layout/vList2"/>
    <dgm:cxn modelId="{6C832CC1-497B-4F15-BF72-0403E261EEDE}" srcId="{57ACBF21-9282-4D77-A12B-A2500BA44B25}" destId="{44D4339F-B7E9-4CD6-AEEA-E934023EA3DE}" srcOrd="1" destOrd="0" parTransId="{2D4A18F5-2CC3-4C3E-B01B-4A5E628766B1}" sibTransId="{0F9F41E6-8DDC-465D-85B9-41981D10ABE2}"/>
    <dgm:cxn modelId="{3C3B22D0-23EC-4E37-94C3-F7F3A7ECF700}" srcId="{504F6EED-C22A-43F6-8459-D638BEB9E745}" destId="{99E634FD-D558-4321-B297-DAC4B444258B}" srcOrd="0" destOrd="0" parTransId="{2FB63DA0-F13B-4B93-B03F-7235ECD4F6E7}" sibTransId="{976BF47A-A25B-4A6F-A561-EDEB481028A4}"/>
    <dgm:cxn modelId="{A8A693D4-3D4A-4BB9-9D8B-A143A85308EB}" type="presOf" srcId="{AEF916E5-97F3-49A7-BE7A-ED6680C73962}" destId="{ED00EA74-B87C-4AD8-8B1C-B2756CA0FD30}" srcOrd="0" destOrd="0" presId="urn:microsoft.com/office/officeart/2005/8/layout/vList2"/>
    <dgm:cxn modelId="{18CEF3E1-CA7E-40BA-8A34-6295C7E1011D}" srcId="{57ACBF21-9282-4D77-A12B-A2500BA44B25}" destId="{B193394A-1AA8-4667-AD23-E6E6F69D1442}" srcOrd="0" destOrd="0" parTransId="{57C52596-CD42-4B68-84A4-C6FD8C335BDD}" sibTransId="{C76E828D-C507-46A9-9445-5B8FFBD4F3AE}"/>
    <dgm:cxn modelId="{9301DCE6-8EE7-4645-B1FF-6B5DCBE6F322}" srcId="{57ACBF21-9282-4D77-A12B-A2500BA44B25}" destId="{1B99C4A9-B7E3-4D29-BFA4-A1BA3C1862BC}" srcOrd="2" destOrd="0" parTransId="{3E2463B4-0585-47B7-A456-BBE473AC73B3}" sibTransId="{92303206-9D21-43CA-BBEF-94E2637F54C2}"/>
    <dgm:cxn modelId="{25F1C6E8-B92D-4C4C-BEB7-15288416875D}" type="presOf" srcId="{59D199B1-4292-4740-8E1A-495B92C9A1CB}" destId="{36E5DAFB-B062-4E89-9461-46F1B39AFB8E}" srcOrd="0" destOrd="1" presId="urn:microsoft.com/office/officeart/2005/8/layout/vList2"/>
    <dgm:cxn modelId="{6569F8F3-6B25-4A3E-BC41-A13F3C2B0C16}" type="presOf" srcId="{D13C2AF9-9DD5-4538-9356-F417ECD55611}" destId="{7C7ADBA1-7D78-42C3-B4C9-168028FCC54D}" srcOrd="0" destOrd="0" presId="urn:microsoft.com/office/officeart/2005/8/layout/vList2"/>
    <dgm:cxn modelId="{D5BE57A6-C719-4933-A60A-5122D70BA650}" type="presParOf" srcId="{BD9D0EAC-984A-4C7B-9AF8-70AABECD2376}" destId="{7C7ADBA1-7D78-42C3-B4C9-168028FCC54D}" srcOrd="0" destOrd="0" presId="urn:microsoft.com/office/officeart/2005/8/layout/vList2"/>
    <dgm:cxn modelId="{BD8150EE-9B80-417B-BE90-9C44B3AD8618}" type="presParOf" srcId="{BD9D0EAC-984A-4C7B-9AF8-70AABECD2376}" destId="{ED00EA74-B87C-4AD8-8B1C-B2756CA0FD30}" srcOrd="1" destOrd="0" presId="urn:microsoft.com/office/officeart/2005/8/layout/vList2"/>
    <dgm:cxn modelId="{5596629A-2834-4432-9CA3-70C982141AD0}" type="presParOf" srcId="{BD9D0EAC-984A-4C7B-9AF8-70AABECD2376}" destId="{55C6976A-8BEA-488D-9CCD-5888BCB38EA7}" srcOrd="2" destOrd="0" presId="urn:microsoft.com/office/officeart/2005/8/layout/vList2"/>
    <dgm:cxn modelId="{956B4D0C-1C12-4637-A72F-86191A823424}" type="presParOf" srcId="{BD9D0EAC-984A-4C7B-9AF8-70AABECD2376}" destId="{36E5DAFB-B062-4E89-9461-46F1B39AFB8E}" srcOrd="3" destOrd="0" presId="urn:microsoft.com/office/officeart/2005/8/layout/vList2"/>
    <dgm:cxn modelId="{445B528B-BDCE-4FC0-86AE-87E94FD414CB}" type="presParOf" srcId="{BD9D0EAC-984A-4C7B-9AF8-70AABECD2376}" destId="{85F15875-70E5-4B43-96C4-0299654F3D07}" srcOrd="4" destOrd="0" presId="urn:microsoft.com/office/officeart/2005/8/layout/vList2"/>
    <dgm:cxn modelId="{61AB0706-65A5-4DF5-9B9B-530033E59BF0}" type="presParOf" srcId="{BD9D0EAC-984A-4C7B-9AF8-70AABECD2376}" destId="{28B0C92D-4DF1-4BCD-9639-C12176A7DAD8}"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ADBA1-7D78-42C3-B4C9-168028FCC54D}">
      <dsp:nvSpPr>
        <dsp:cNvPr id="0" name=""/>
        <dsp:cNvSpPr/>
      </dsp:nvSpPr>
      <dsp:spPr>
        <a:xfrm>
          <a:off x="0" y="190840"/>
          <a:ext cx="7886700" cy="619623"/>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a:t>Total Federal Student Loan </a:t>
          </a:r>
          <a:r>
            <a:rPr lang="en-US" sz="2800" b="1" kern="1200"/>
            <a:t>Debt       </a:t>
          </a:r>
          <a:r>
            <a:rPr lang="en-US" sz="1600" b="0" kern="1200"/>
            <a:t>July 2025</a:t>
          </a:r>
        </a:p>
      </dsp:txBody>
      <dsp:txXfrm>
        <a:off x="30248" y="221088"/>
        <a:ext cx="7826204" cy="559127"/>
      </dsp:txXfrm>
    </dsp:sp>
    <dsp:sp modelId="{ED00EA74-B87C-4AD8-8B1C-B2756CA0FD30}">
      <dsp:nvSpPr>
        <dsp:cNvPr id="0" name=""/>
        <dsp:cNvSpPr/>
      </dsp:nvSpPr>
      <dsp:spPr>
        <a:xfrm>
          <a:off x="0" y="905867"/>
          <a:ext cx="7886700" cy="1431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United States:			  $1.66 Trillion</a:t>
          </a:r>
        </a:p>
        <a:p>
          <a:pPr marL="228600" lvl="1" indent="-228600" algn="l" defTabSz="1066800">
            <a:lnSpc>
              <a:spcPct val="90000"/>
            </a:lnSpc>
            <a:spcBef>
              <a:spcPct val="0"/>
            </a:spcBef>
            <a:spcAft>
              <a:spcPct val="20000"/>
            </a:spcAft>
            <a:buChar char="•"/>
          </a:pPr>
          <a:r>
            <a:rPr lang="en-US" sz="2400" kern="1200"/>
            <a:t>Arkansas:			  $13.8 Billion</a:t>
          </a:r>
          <a:r>
            <a:rPr lang="en-US" sz="2000" kern="1200"/>
            <a:t>		</a:t>
          </a:r>
          <a:endParaRPr lang="en-US" sz="1200" kern="1200"/>
        </a:p>
      </dsp:txBody>
      <dsp:txXfrm>
        <a:off x="0" y="905867"/>
        <a:ext cx="7886700" cy="1431449"/>
      </dsp:txXfrm>
    </dsp:sp>
    <dsp:sp modelId="{55C6976A-8BEA-488D-9CCD-5888BCB38EA7}">
      <dsp:nvSpPr>
        <dsp:cNvPr id="0" name=""/>
        <dsp:cNvSpPr/>
      </dsp:nvSpPr>
      <dsp:spPr>
        <a:xfrm>
          <a:off x="0" y="2020319"/>
          <a:ext cx="7886700" cy="700110"/>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a:t>Federal Student Loan Originations </a:t>
          </a:r>
          <a:r>
            <a:rPr lang="en-US" sz="1800" b="0" i="1" kern="1200"/>
            <a:t>Academic Year 2024-25</a:t>
          </a:r>
        </a:p>
      </dsp:txBody>
      <dsp:txXfrm>
        <a:off x="34177" y="2054496"/>
        <a:ext cx="7818346" cy="631756"/>
      </dsp:txXfrm>
    </dsp:sp>
    <dsp:sp modelId="{36E5DAFB-B062-4E89-9461-46F1B39AFB8E}">
      <dsp:nvSpPr>
        <dsp:cNvPr id="0" name=""/>
        <dsp:cNvSpPr/>
      </dsp:nvSpPr>
      <dsp:spPr>
        <a:xfrm>
          <a:off x="0" y="3037427"/>
          <a:ext cx="7886700" cy="993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United States:			  $88,691,000,000</a:t>
          </a:r>
        </a:p>
        <a:p>
          <a:pPr marL="228600" lvl="1" indent="-228600" algn="l" defTabSz="1066800">
            <a:lnSpc>
              <a:spcPct val="90000"/>
            </a:lnSpc>
            <a:spcBef>
              <a:spcPct val="0"/>
            </a:spcBef>
            <a:spcAft>
              <a:spcPct val="20000"/>
            </a:spcAft>
            <a:buChar char="•"/>
          </a:pPr>
          <a:r>
            <a:rPr lang="en-US" sz="2400" kern="1200"/>
            <a:t>Arkansas:		     	       </a:t>
          </a:r>
          <a:r>
            <a:rPr lang="en-US" sz="2400" b="0" kern="1200"/>
            <a:t>$631,906,373*</a:t>
          </a:r>
        </a:p>
      </dsp:txBody>
      <dsp:txXfrm>
        <a:off x="0" y="3037427"/>
        <a:ext cx="7886700" cy="993663"/>
      </dsp:txXfrm>
    </dsp:sp>
    <dsp:sp modelId="{85F15875-70E5-4B43-96C4-0299654F3D07}">
      <dsp:nvSpPr>
        <dsp:cNvPr id="0" name=""/>
        <dsp:cNvSpPr/>
      </dsp:nvSpPr>
      <dsp:spPr>
        <a:xfrm>
          <a:off x="0" y="4031090"/>
          <a:ext cx="7886700" cy="610481"/>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a:solidFill>
                <a:schemeClr val="accent4">
                  <a:lumMod val="75000"/>
                </a:schemeClr>
              </a:solidFill>
            </a:rPr>
            <a:t> </a:t>
          </a:r>
          <a:r>
            <a:rPr lang="en-US" sz="2800" b="0" kern="1200">
              <a:solidFill>
                <a:schemeClr val="bg1"/>
              </a:solidFill>
            </a:rPr>
            <a:t>Private Student Loans in Arkansas</a:t>
          </a:r>
          <a:endParaRPr lang="en-US" sz="1600" b="1" kern="1200">
            <a:solidFill>
              <a:schemeClr val="bg1"/>
            </a:solidFill>
          </a:endParaRPr>
        </a:p>
      </dsp:txBody>
      <dsp:txXfrm>
        <a:off x="29801" y="4060891"/>
        <a:ext cx="7827098" cy="550879"/>
      </dsp:txXfrm>
    </dsp:sp>
    <dsp:sp modelId="{28B0C92D-4DF1-4BCD-9639-C12176A7DAD8}">
      <dsp:nvSpPr>
        <dsp:cNvPr id="0" name=""/>
        <dsp:cNvSpPr/>
      </dsp:nvSpPr>
      <dsp:spPr>
        <a:xfrm>
          <a:off x="0" y="4641572"/>
          <a:ext cx="7886700"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17780" rIns="99568" bIns="17780" numCol="1" spcCol="1270" anchor="t" anchorCtr="0">
          <a:noAutofit/>
        </a:bodyPr>
        <a:lstStyle/>
        <a:p>
          <a:pPr marL="114300" lvl="1" indent="-114300" algn="l" defTabSz="622300">
            <a:lnSpc>
              <a:spcPct val="90000"/>
            </a:lnSpc>
            <a:spcBef>
              <a:spcPct val="0"/>
            </a:spcBef>
            <a:spcAft>
              <a:spcPct val="20000"/>
            </a:spcAft>
            <a:buChar char="•"/>
          </a:pPr>
          <a:endParaRPr lang="en-US" sz="1400" kern="1200"/>
        </a:p>
        <a:p>
          <a:pPr marL="228600" lvl="1" indent="-228600" algn="l" defTabSz="1066800">
            <a:lnSpc>
              <a:spcPct val="90000"/>
            </a:lnSpc>
            <a:spcBef>
              <a:spcPct val="0"/>
            </a:spcBef>
            <a:spcAft>
              <a:spcPct val="20000"/>
            </a:spcAft>
            <a:buChar char="•"/>
          </a:pPr>
          <a:r>
            <a:rPr lang="en-US" sz="2400" kern="1200"/>
            <a:t>Annual Volume </a:t>
          </a:r>
          <a:r>
            <a:rPr lang="en-US" sz="1800" kern="1200"/>
            <a:t>(estimated)</a:t>
          </a:r>
          <a:r>
            <a:rPr lang="en-US" sz="2400" kern="1200"/>
            <a:t>:	   $65-$75,000,000</a:t>
          </a:r>
        </a:p>
        <a:p>
          <a:pPr marL="228600" lvl="1" indent="-228600" algn="l" defTabSz="1066800">
            <a:lnSpc>
              <a:spcPct val="90000"/>
            </a:lnSpc>
            <a:spcBef>
              <a:spcPct val="0"/>
            </a:spcBef>
            <a:spcAft>
              <a:spcPct val="20000"/>
            </a:spcAft>
            <a:buChar char="•"/>
          </a:pPr>
          <a:r>
            <a:rPr lang="en-US" sz="2400" kern="1200"/>
            <a:t>Total Outstanding Balance </a:t>
          </a:r>
          <a:r>
            <a:rPr lang="en-US" sz="1800" kern="1200"/>
            <a:t>(est.)</a:t>
          </a:r>
          <a:r>
            <a:rPr lang="en-US" sz="2400" kern="1200"/>
            <a:t>:	   $1.2 Billion</a:t>
          </a:r>
        </a:p>
      </dsp:txBody>
      <dsp:txXfrm>
        <a:off x="0" y="4641572"/>
        <a:ext cx="7886700" cy="10598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cdr:x>
      <cdr:y>0.22674</cdr:y>
    </cdr:from>
    <cdr:to>
      <cdr:x>0.475</cdr:x>
      <cdr:y>0.28316</cdr:y>
    </cdr:to>
    <cdr:sp macro="" textlink="">
      <cdr:nvSpPr>
        <cdr:cNvPr id="2" name="TextBox 1">
          <a:extLst xmlns:a="http://schemas.openxmlformats.org/drawingml/2006/main">
            <a:ext uri="{FF2B5EF4-FFF2-40B4-BE49-F238E27FC236}">
              <a16:creationId xmlns:a16="http://schemas.microsoft.com/office/drawing/2014/main" id="{A9C339C9-B6D3-07A5-71CB-9F5D5766CF08}"/>
            </a:ext>
          </a:extLst>
        </cdr:cNvPr>
        <cdr:cNvSpPr txBox="1"/>
      </cdr:nvSpPr>
      <cdr:spPr>
        <a:xfrm xmlns:a="http://schemas.openxmlformats.org/drawingml/2006/main">
          <a:off x="2743199" y="1524000"/>
          <a:ext cx="1600200" cy="3792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kern="1200" dirty="0"/>
            <a:t>2.95% – 6.42%</a:t>
          </a:r>
        </a:p>
      </cdr:txBody>
    </cdr:sp>
  </cdr:relSizeAnchor>
</c:userShapes>
</file>

<file path=ppt/drawings/drawing2.xml><?xml version="1.0" encoding="utf-8"?>
<c:userShapes xmlns:c="http://schemas.openxmlformats.org/drawingml/2006/chart">
  <cdr:relSizeAnchor xmlns:cdr="http://schemas.openxmlformats.org/drawingml/2006/chartDrawing">
    <cdr:from>
      <cdr:x>0.05932</cdr:x>
      <cdr:y>0.64727</cdr:y>
    </cdr:from>
    <cdr:to>
      <cdr:x>0.17291</cdr:x>
      <cdr:y>0.78379</cdr:y>
    </cdr:to>
    <cdr:sp macro="" textlink="">
      <cdr:nvSpPr>
        <cdr:cNvPr id="2" name="TextBox 1">
          <a:extLst xmlns:a="http://schemas.openxmlformats.org/drawingml/2006/main">
            <a:ext uri="{FF2B5EF4-FFF2-40B4-BE49-F238E27FC236}">
              <a16:creationId xmlns:a16="http://schemas.microsoft.com/office/drawing/2014/main" id="{4BCDBCBD-5962-9C8C-E2FD-697369A79B61}"/>
            </a:ext>
          </a:extLst>
        </cdr:cNvPr>
        <cdr:cNvSpPr txBox="1"/>
      </cdr:nvSpPr>
      <cdr:spPr>
        <a:xfrm xmlns:a="http://schemas.openxmlformats.org/drawingml/2006/main">
          <a:off x="533382" y="3974124"/>
          <a:ext cx="1021356" cy="8381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t>Interest Rate: 6.39%</a:t>
          </a:r>
        </a:p>
      </cdr:txBody>
    </cdr:sp>
  </cdr:relSizeAnchor>
  <cdr:relSizeAnchor xmlns:cdr="http://schemas.openxmlformats.org/drawingml/2006/chartDrawing">
    <cdr:from>
      <cdr:x>0.25424</cdr:x>
      <cdr:y>0.64727</cdr:y>
    </cdr:from>
    <cdr:to>
      <cdr:x>0.35817</cdr:x>
      <cdr:y>0.78379</cdr:y>
    </cdr:to>
    <cdr:sp macro="" textlink="">
      <cdr:nvSpPr>
        <cdr:cNvPr id="3" name="TextBox 2">
          <a:extLst xmlns:a="http://schemas.openxmlformats.org/drawingml/2006/main">
            <a:ext uri="{FF2B5EF4-FFF2-40B4-BE49-F238E27FC236}">
              <a16:creationId xmlns:a16="http://schemas.microsoft.com/office/drawing/2014/main" id="{ABCCD164-81FE-86D2-04C3-181282AC3A05}"/>
            </a:ext>
          </a:extLst>
        </cdr:cNvPr>
        <cdr:cNvSpPr txBox="1"/>
      </cdr:nvSpPr>
      <cdr:spPr>
        <a:xfrm xmlns:a="http://schemas.openxmlformats.org/drawingml/2006/main">
          <a:off x="2286000" y="3974123"/>
          <a:ext cx="934497" cy="8382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t>Interest Rate: 6.39%</a:t>
          </a:r>
        </a:p>
      </cdr:txBody>
    </cdr:sp>
  </cdr:relSizeAnchor>
  <cdr:relSizeAnchor xmlns:cdr="http://schemas.openxmlformats.org/drawingml/2006/chartDrawing">
    <cdr:from>
      <cdr:x>0.44915</cdr:x>
      <cdr:y>0.64727</cdr:y>
    </cdr:from>
    <cdr:to>
      <cdr:x>0.56289</cdr:x>
      <cdr:y>0.78379</cdr:y>
    </cdr:to>
    <cdr:sp macro="" textlink="">
      <cdr:nvSpPr>
        <cdr:cNvPr id="4" name="TextBox 3">
          <a:extLst xmlns:a="http://schemas.openxmlformats.org/drawingml/2006/main">
            <a:ext uri="{FF2B5EF4-FFF2-40B4-BE49-F238E27FC236}">
              <a16:creationId xmlns:a16="http://schemas.microsoft.com/office/drawing/2014/main" id="{C90C6365-53EC-49D7-A498-78162F7BC7B2}"/>
            </a:ext>
          </a:extLst>
        </cdr:cNvPr>
        <cdr:cNvSpPr txBox="1"/>
      </cdr:nvSpPr>
      <cdr:spPr>
        <a:xfrm xmlns:a="http://schemas.openxmlformats.org/drawingml/2006/main">
          <a:off x="4038600" y="3974123"/>
          <a:ext cx="1022705" cy="8381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t>Interest Rate: 8.94%</a:t>
          </a:r>
        </a:p>
      </cdr:txBody>
    </cdr:sp>
  </cdr:relSizeAnchor>
  <cdr:relSizeAnchor xmlns:cdr="http://schemas.openxmlformats.org/drawingml/2006/chartDrawing">
    <cdr:from>
      <cdr:x>0.64407</cdr:x>
      <cdr:y>0.63486</cdr:y>
    </cdr:from>
    <cdr:to>
      <cdr:x>0.75766</cdr:x>
      <cdr:y>0.7962</cdr:y>
    </cdr:to>
    <cdr:sp macro="" textlink="">
      <cdr:nvSpPr>
        <cdr:cNvPr id="5" name="TextBox 4">
          <a:extLst xmlns:a="http://schemas.openxmlformats.org/drawingml/2006/main">
            <a:ext uri="{FF2B5EF4-FFF2-40B4-BE49-F238E27FC236}">
              <a16:creationId xmlns:a16="http://schemas.microsoft.com/office/drawing/2014/main" id="{DEAB4176-7AED-33A8-FA70-3B4F663C29C7}"/>
            </a:ext>
          </a:extLst>
        </cdr:cNvPr>
        <cdr:cNvSpPr txBox="1"/>
      </cdr:nvSpPr>
      <cdr:spPr>
        <a:xfrm xmlns:a="http://schemas.openxmlformats.org/drawingml/2006/main">
          <a:off x="5791220" y="3897923"/>
          <a:ext cx="1021356" cy="9905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t>Interest Rate: 7.94%</a:t>
          </a:r>
        </a:p>
      </cdr:txBody>
    </cdr:sp>
  </cdr:relSizeAnchor>
  <cdr:relSizeAnchor xmlns:cdr="http://schemas.openxmlformats.org/drawingml/2006/chartDrawing">
    <cdr:from>
      <cdr:x>0.83898</cdr:x>
      <cdr:y>0.65968</cdr:y>
    </cdr:from>
    <cdr:to>
      <cdr:x>0.95155</cdr:x>
      <cdr:y>0.79936</cdr:y>
    </cdr:to>
    <cdr:sp macro="" textlink="">
      <cdr:nvSpPr>
        <cdr:cNvPr id="6" name="TextBox 5">
          <a:extLst xmlns:a="http://schemas.openxmlformats.org/drawingml/2006/main">
            <a:ext uri="{FF2B5EF4-FFF2-40B4-BE49-F238E27FC236}">
              <a16:creationId xmlns:a16="http://schemas.microsoft.com/office/drawing/2014/main" id="{453894EA-4396-962E-6254-ED98B977DA65}"/>
            </a:ext>
          </a:extLst>
        </cdr:cNvPr>
        <cdr:cNvSpPr txBox="1"/>
      </cdr:nvSpPr>
      <cdr:spPr>
        <a:xfrm xmlns:a="http://schemas.openxmlformats.org/drawingml/2006/main">
          <a:off x="7543773" y="4050323"/>
          <a:ext cx="1012184" cy="8575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t>Interest Rate:  8.94%</a:t>
          </a:r>
        </a:p>
      </cdr:txBody>
    </cdr:sp>
  </cdr:relSizeAnchor>
  <cdr:relSizeAnchor xmlns:cdr="http://schemas.openxmlformats.org/drawingml/2006/chartDrawing">
    <cdr:from>
      <cdr:x>0.82348</cdr:x>
      <cdr:y>0.90677</cdr:y>
    </cdr:from>
    <cdr:to>
      <cdr:x>0.9845</cdr:x>
      <cdr:y>0.95641</cdr:y>
    </cdr:to>
    <cdr:sp macro="" textlink="">
      <cdr:nvSpPr>
        <cdr:cNvPr id="7" name="TextBox 6">
          <a:extLst xmlns:a="http://schemas.openxmlformats.org/drawingml/2006/main">
            <a:ext uri="{FF2B5EF4-FFF2-40B4-BE49-F238E27FC236}">
              <a16:creationId xmlns:a16="http://schemas.microsoft.com/office/drawing/2014/main" id="{8D9227DD-DDFF-41E1-F0AC-AC938CA207D9}"/>
            </a:ext>
          </a:extLst>
        </cdr:cNvPr>
        <cdr:cNvSpPr txBox="1"/>
      </cdr:nvSpPr>
      <cdr:spPr>
        <a:xfrm xmlns:a="http://schemas.openxmlformats.org/drawingml/2006/main">
          <a:off x="7404410" y="5567365"/>
          <a:ext cx="14478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kern="1200" dirty="0"/>
            <a:t>*Excluding NYIT COM</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094ACE8-6974-41ED-8FCE-486CB5E33B03}" type="datetimeFigureOut">
              <a:rPr lang="en-US" smtClean="0"/>
              <a:t>1/22/2026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BCD105-E55B-43B6-B60C-E00C7F49BE73}" type="slidenum">
              <a:rPr lang="en-US" smtClean="0"/>
              <a:t>‹#›</a:t>
            </a:fld>
            <a:endParaRPr lang="en-US"/>
          </a:p>
        </p:txBody>
      </p:sp>
    </p:spTree>
    <p:extLst>
      <p:ext uri="{BB962C8B-B14F-4D97-AF65-F5344CB8AC3E}">
        <p14:creationId xmlns:p14="http://schemas.microsoft.com/office/powerpoint/2010/main" val="3347627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CD105-E55B-43B6-B60C-E00C7F49BE73}" type="slidenum">
              <a:rPr lang="en-US" smtClean="0"/>
              <a:t>3</a:t>
            </a:fld>
            <a:endParaRPr lang="en-US"/>
          </a:p>
        </p:txBody>
      </p:sp>
    </p:spTree>
    <p:extLst>
      <p:ext uri="{BB962C8B-B14F-4D97-AF65-F5344CB8AC3E}">
        <p14:creationId xmlns:p14="http://schemas.microsoft.com/office/powerpoint/2010/main" val="26395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8C879A31-02A3-4563-AD47-1C5D1CDE816D}" type="slidenum">
              <a:rPr lang="en-US">
                <a:solidFill>
                  <a:prstClr val="black"/>
                </a:solidFill>
                <a:latin typeface="Calibri"/>
              </a:rPr>
              <a:pPr defTabSz="931774">
                <a:defRPr/>
              </a:pPr>
              <a:t>22</a:t>
            </a:fld>
            <a:endParaRPr lang="en-US">
              <a:solidFill>
                <a:prstClr val="black"/>
              </a:solidFill>
              <a:latin typeface="Calibri"/>
            </a:endParaRPr>
          </a:p>
        </p:txBody>
      </p:sp>
    </p:spTree>
    <p:extLst>
      <p:ext uri="{BB962C8B-B14F-4D97-AF65-F5344CB8AC3E}">
        <p14:creationId xmlns:p14="http://schemas.microsoft.com/office/powerpoint/2010/main" val="2953044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8C879A31-02A3-4563-AD47-1C5D1CDE816D}" type="slidenum">
              <a:rPr lang="en-US">
                <a:solidFill>
                  <a:prstClr val="black"/>
                </a:solidFill>
                <a:latin typeface="Calibri"/>
              </a:rPr>
              <a:pPr defTabSz="931774">
                <a:defRPr/>
              </a:pPr>
              <a:t>25</a:t>
            </a:fld>
            <a:endParaRPr lang="en-US">
              <a:solidFill>
                <a:prstClr val="black"/>
              </a:solidFill>
              <a:latin typeface="Calibri"/>
            </a:endParaRPr>
          </a:p>
        </p:txBody>
      </p:sp>
    </p:spTree>
    <p:extLst>
      <p:ext uri="{BB962C8B-B14F-4D97-AF65-F5344CB8AC3E}">
        <p14:creationId xmlns:p14="http://schemas.microsoft.com/office/powerpoint/2010/main" val="4000836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CC1BD-29A5-411F-8551-FAE4539AA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264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CC1BD-29A5-411F-8551-FAE4539AA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671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CC1BD-29A5-411F-8551-FAE4539AA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045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CC1BD-29A5-411F-8551-FAE4539AA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950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CC1BD-29A5-411F-8551-FAE4539AA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899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CC1BD-29A5-411F-8551-FAE4539AA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167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CC1BD-29A5-411F-8551-FAE4539AA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080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67325023-36B1-4611-AC7C-DDB5E2564E12}" type="slidenum">
              <a:rPr lang="en-US">
                <a:solidFill>
                  <a:prstClr val="black"/>
                </a:solidFill>
                <a:latin typeface="Calibri"/>
              </a:rPr>
              <a:pPr defTabSz="931774">
                <a:defRPr/>
              </a:pPr>
              <a:t>39</a:t>
            </a:fld>
            <a:endParaRPr lang="en-US">
              <a:solidFill>
                <a:prstClr val="black"/>
              </a:solidFill>
              <a:latin typeface="Calibri"/>
            </a:endParaRPr>
          </a:p>
        </p:txBody>
      </p:sp>
    </p:spTree>
    <p:extLst>
      <p:ext uri="{BB962C8B-B14F-4D97-AF65-F5344CB8AC3E}">
        <p14:creationId xmlns:p14="http://schemas.microsoft.com/office/powerpoint/2010/main" val="42188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507457B5-0B4C-445D-9168-C6361CFF29D7}" type="slidenum">
              <a:rPr lang="en-US">
                <a:solidFill>
                  <a:prstClr val="black"/>
                </a:solidFill>
                <a:latin typeface="Aptos" panose="02110004020202020204"/>
              </a:rPr>
              <a:pPr defTabSz="931774">
                <a:defRPr/>
              </a:pPr>
              <a:t>11</a:t>
            </a:fld>
            <a:endParaRPr lang="en-US">
              <a:solidFill>
                <a:prstClr val="black"/>
              </a:solidFill>
              <a:latin typeface="Aptos" panose="02110004020202020204"/>
            </a:endParaRPr>
          </a:p>
        </p:txBody>
      </p:sp>
    </p:spTree>
    <p:extLst>
      <p:ext uri="{BB962C8B-B14F-4D97-AF65-F5344CB8AC3E}">
        <p14:creationId xmlns:p14="http://schemas.microsoft.com/office/powerpoint/2010/main" val="4216993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67325023-36B1-4611-AC7C-DDB5E2564E12}" type="slidenum">
              <a:rPr lang="en-US">
                <a:solidFill>
                  <a:prstClr val="black"/>
                </a:solidFill>
                <a:latin typeface="Calibri"/>
              </a:rPr>
              <a:pPr defTabSz="931774">
                <a:defRPr/>
              </a:pPr>
              <a:t>40</a:t>
            </a:fld>
            <a:endParaRPr lang="en-US">
              <a:solidFill>
                <a:prstClr val="black"/>
              </a:solidFill>
              <a:latin typeface="Calibri"/>
            </a:endParaRPr>
          </a:p>
        </p:txBody>
      </p:sp>
    </p:spTree>
    <p:extLst>
      <p:ext uri="{BB962C8B-B14F-4D97-AF65-F5344CB8AC3E}">
        <p14:creationId xmlns:p14="http://schemas.microsoft.com/office/powerpoint/2010/main" val="30053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67325023-36B1-4611-AC7C-DDB5E2564E12}" type="slidenum">
              <a:rPr lang="en-US">
                <a:solidFill>
                  <a:prstClr val="black"/>
                </a:solidFill>
                <a:latin typeface="Calibri"/>
              </a:rPr>
              <a:pPr defTabSz="931774">
                <a:defRPr/>
              </a:pPr>
              <a:t>41</a:t>
            </a:fld>
            <a:endParaRPr lang="en-US">
              <a:solidFill>
                <a:prstClr val="black"/>
              </a:solidFill>
              <a:latin typeface="Calibri"/>
            </a:endParaRPr>
          </a:p>
        </p:txBody>
      </p:sp>
    </p:spTree>
    <p:extLst>
      <p:ext uri="{BB962C8B-B14F-4D97-AF65-F5344CB8AC3E}">
        <p14:creationId xmlns:p14="http://schemas.microsoft.com/office/powerpoint/2010/main" val="3624156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67325023-36B1-4611-AC7C-DDB5E2564E12}" type="slidenum">
              <a:rPr lang="en-US">
                <a:solidFill>
                  <a:prstClr val="black"/>
                </a:solidFill>
                <a:latin typeface="Calibri"/>
              </a:rPr>
              <a:pPr defTabSz="931774">
                <a:defRPr/>
              </a:pPr>
              <a:t>44</a:t>
            </a:fld>
            <a:endParaRPr lang="en-US">
              <a:solidFill>
                <a:prstClr val="black"/>
              </a:solidFill>
              <a:latin typeface="Calibri"/>
            </a:endParaRPr>
          </a:p>
        </p:txBody>
      </p:sp>
    </p:spTree>
    <p:extLst>
      <p:ext uri="{BB962C8B-B14F-4D97-AF65-F5344CB8AC3E}">
        <p14:creationId xmlns:p14="http://schemas.microsoft.com/office/powerpoint/2010/main" val="3001435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67325023-36B1-4611-AC7C-DDB5E2564E12}" type="slidenum">
              <a:rPr lang="en-US">
                <a:solidFill>
                  <a:prstClr val="black"/>
                </a:solidFill>
                <a:latin typeface="Calibri"/>
              </a:rPr>
              <a:pPr defTabSz="931774">
                <a:defRPr/>
              </a:pPr>
              <a:t>45</a:t>
            </a:fld>
            <a:endParaRPr lang="en-US">
              <a:solidFill>
                <a:prstClr val="black"/>
              </a:solidFill>
              <a:latin typeface="Calibri"/>
            </a:endParaRPr>
          </a:p>
        </p:txBody>
      </p:sp>
    </p:spTree>
    <p:extLst>
      <p:ext uri="{BB962C8B-B14F-4D97-AF65-F5344CB8AC3E}">
        <p14:creationId xmlns:p14="http://schemas.microsoft.com/office/powerpoint/2010/main" val="2424944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13970-F4B3-0C08-103B-DBF4389B5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F4305-602F-0216-F400-2E96A10F5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92EA5E-5644-6DA5-6C9B-8B147B2116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F90B1E-C313-47BA-C001-42916C457C6B}"/>
              </a:ext>
            </a:extLst>
          </p:cNvPr>
          <p:cNvSpPr>
            <a:spLocks noGrp="1"/>
          </p:cNvSpPr>
          <p:nvPr>
            <p:ph type="sldNum" sz="quarter" idx="10"/>
          </p:nvPr>
        </p:nvSpPr>
        <p:spPr/>
        <p:txBody>
          <a:bodyPr/>
          <a:lstStyle/>
          <a:p>
            <a:pPr defTabSz="931774">
              <a:defRPr/>
            </a:pPr>
            <a:fld id="{67325023-36B1-4611-AC7C-DDB5E2564E12}" type="slidenum">
              <a:rPr lang="en-US">
                <a:solidFill>
                  <a:prstClr val="black"/>
                </a:solidFill>
                <a:latin typeface="Calibri"/>
              </a:rPr>
              <a:pPr defTabSz="931774">
                <a:defRPr/>
              </a:pPr>
              <a:t>46</a:t>
            </a:fld>
            <a:endParaRPr lang="en-US">
              <a:solidFill>
                <a:prstClr val="black"/>
              </a:solidFill>
              <a:latin typeface="Calibri"/>
            </a:endParaRPr>
          </a:p>
        </p:txBody>
      </p:sp>
    </p:spTree>
    <p:extLst>
      <p:ext uri="{BB962C8B-B14F-4D97-AF65-F5344CB8AC3E}">
        <p14:creationId xmlns:p14="http://schemas.microsoft.com/office/powerpoint/2010/main" val="2145822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1B4C1-8C23-31B8-6F76-52F25EF0B1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5C952-5345-933E-86C6-5B56208CAE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5195E-7D7F-B534-5EEF-ED0D3F9C7A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2B4123-1A4A-7209-CC5A-2F39B77DB5B1}"/>
              </a:ext>
            </a:extLst>
          </p:cNvPr>
          <p:cNvSpPr>
            <a:spLocks noGrp="1"/>
          </p:cNvSpPr>
          <p:nvPr>
            <p:ph type="sldNum" sz="quarter" idx="10"/>
          </p:nvPr>
        </p:nvSpPr>
        <p:spPr/>
        <p:txBody>
          <a:bodyPr/>
          <a:lstStyle/>
          <a:p>
            <a:pPr defTabSz="931774">
              <a:defRPr/>
            </a:pPr>
            <a:fld id="{67325023-36B1-4611-AC7C-DDB5E2564E12}" type="slidenum">
              <a:rPr lang="en-US">
                <a:solidFill>
                  <a:prstClr val="black"/>
                </a:solidFill>
                <a:latin typeface="Calibri"/>
              </a:rPr>
              <a:pPr defTabSz="931774">
                <a:defRPr/>
              </a:pPr>
              <a:t>47</a:t>
            </a:fld>
            <a:endParaRPr lang="en-US">
              <a:solidFill>
                <a:prstClr val="black"/>
              </a:solidFill>
              <a:latin typeface="Calibri"/>
            </a:endParaRPr>
          </a:p>
        </p:txBody>
      </p:sp>
    </p:spTree>
    <p:extLst>
      <p:ext uri="{BB962C8B-B14F-4D97-AF65-F5344CB8AC3E}">
        <p14:creationId xmlns:p14="http://schemas.microsoft.com/office/powerpoint/2010/main" val="3230734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8C879A31-02A3-4563-AD47-1C5D1CDE816D}" type="slidenum">
              <a:rPr lang="en-US">
                <a:solidFill>
                  <a:prstClr val="black"/>
                </a:solidFill>
                <a:latin typeface="Calibri"/>
              </a:rPr>
              <a:pPr defTabSz="931774">
                <a:defRPr/>
              </a:pPr>
              <a:t>14</a:t>
            </a:fld>
            <a:endParaRPr lang="en-US">
              <a:solidFill>
                <a:prstClr val="black"/>
              </a:solidFill>
              <a:latin typeface="Calibri"/>
            </a:endParaRPr>
          </a:p>
        </p:txBody>
      </p:sp>
    </p:spTree>
    <p:extLst>
      <p:ext uri="{BB962C8B-B14F-4D97-AF65-F5344CB8AC3E}">
        <p14:creationId xmlns:p14="http://schemas.microsoft.com/office/powerpoint/2010/main" val="2320317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8C879A31-02A3-4563-AD47-1C5D1CDE816D}" type="slidenum">
              <a:rPr lang="en-US">
                <a:solidFill>
                  <a:prstClr val="black"/>
                </a:solidFill>
                <a:latin typeface="Calibri"/>
              </a:rPr>
              <a:pPr defTabSz="931774">
                <a:defRPr/>
              </a:pPr>
              <a:t>15</a:t>
            </a:fld>
            <a:endParaRPr lang="en-US">
              <a:solidFill>
                <a:prstClr val="black"/>
              </a:solidFill>
              <a:latin typeface="Calibri"/>
            </a:endParaRPr>
          </a:p>
        </p:txBody>
      </p:sp>
    </p:spTree>
    <p:extLst>
      <p:ext uri="{BB962C8B-B14F-4D97-AF65-F5344CB8AC3E}">
        <p14:creationId xmlns:p14="http://schemas.microsoft.com/office/powerpoint/2010/main" val="883049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8C879A31-02A3-4563-AD47-1C5D1CDE816D}" type="slidenum">
              <a:rPr lang="en-US">
                <a:solidFill>
                  <a:prstClr val="black"/>
                </a:solidFill>
                <a:latin typeface="Calibri"/>
              </a:rPr>
              <a:pPr defTabSz="931774">
                <a:defRPr/>
              </a:pPr>
              <a:t>16</a:t>
            </a:fld>
            <a:endParaRPr lang="en-US">
              <a:solidFill>
                <a:prstClr val="black"/>
              </a:solidFill>
              <a:latin typeface="Calibri"/>
            </a:endParaRPr>
          </a:p>
        </p:txBody>
      </p:sp>
    </p:spTree>
    <p:extLst>
      <p:ext uri="{BB962C8B-B14F-4D97-AF65-F5344CB8AC3E}">
        <p14:creationId xmlns:p14="http://schemas.microsoft.com/office/powerpoint/2010/main" val="1596258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8C879A31-02A3-4563-AD47-1C5D1CDE816D}" type="slidenum">
              <a:rPr lang="en-US">
                <a:solidFill>
                  <a:prstClr val="black"/>
                </a:solidFill>
                <a:latin typeface="Calibri"/>
              </a:rPr>
              <a:pPr defTabSz="931774">
                <a:defRPr/>
              </a:pPr>
              <a:t>18</a:t>
            </a:fld>
            <a:endParaRPr lang="en-US">
              <a:solidFill>
                <a:prstClr val="black"/>
              </a:solidFill>
              <a:latin typeface="Calibri"/>
            </a:endParaRPr>
          </a:p>
        </p:txBody>
      </p:sp>
    </p:spTree>
    <p:extLst>
      <p:ext uri="{BB962C8B-B14F-4D97-AF65-F5344CB8AC3E}">
        <p14:creationId xmlns:p14="http://schemas.microsoft.com/office/powerpoint/2010/main" val="3949576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8C879A31-02A3-4563-AD47-1C5D1CDE816D}" type="slidenum">
              <a:rPr lang="en-US">
                <a:solidFill>
                  <a:prstClr val="black"/>
                </a:solidFill>
                <a:latin typeface="Calibri"/>
              </a:rPr>
              <a:pPr defTabSz="931774">
                <a:defRPr/>
              </a:pPr>
              <a:t>19</a:t>
            </a:fld>
            <a:endParaRPr lang="en-US">
              <a:solidFill>
                <a:prstClr val="black"/>
              </a:solidFill>
              <a:latin typeface="Calibri"/>
            </a:endParaRPr>
          </a:p>
        </p:txBody>
      </p:sp>
    </p:spTree>
    <p:extLst>
      <p:ext uri="{BB962C8B-B14F-4D97-AF65-F5344CB8AC3E}">
        <p14:creationId xmlns:p14="http://schemas.microsoft.com/office/powerpoint/2010/main" val="426878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8C879A31-02A3-4563-AD47-1C5D1CDE816D}" type="slidenum">
              <a:rPr lang="en-US">
                <a:solidFill>
                  <a:prstClr val="black"/>
                </a:solidFill>
                <a:latin typeface="Calibri"/>
              </a:rPr>
              <a:pPr defTabSz="931774">
                <a:defRPr/>
              </a:pPr>
              <a:t>20</a:t>
            </a:fld>
            <a:endParaRPr lang="en-US">
              <a:solidFill>
                <a:prstClr val="black"/>
              </a:solidFill>
              <a:latin typeface="Calibri"/>
            </a:endParaRPr>
          </a:p>
        </p:txBody>
      </p:sp>
    </p:spTree>
    <p:extLst>
      <p:ext uri="{BB962C8B-B14F-4D97-AF65-F5344CB8AC3E}">
        <p14:creationId xmlns:p14="http://schemas.microsoft.com/office/powerpoint/2010/main" val="3095126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8C879A31-02A3-4563-AD47-1C5D1CDE816D}" type="slidenum">
              <a:rPr lang="en-US">
                <a:solidFill>
                  <a:prstClr val="black"/>
                </a:solidFill>
                <a:latin typeface="Calibri"/>
              </a:rPr>
              <a:pPr defTabSz="931774">
                <a:defRPr/>
              </a:pPr>
              <a:t>21</a:t>
            </a:fld>
            <a:endParaRPr lang="en-US">
              <a:solidFill>
                <a:prstClr val="black"/>
              </a:solidFill>
              <a:latin typeface="Calibri"/>
            </a:endParaRPr>
          </a:p>
        </p:txBody>
      </p:sp>
    </p:spTree>
    <p:extLst>
      <p:ext uri="{BB962C8B-B14F-4D97-AF65-F5344CB8AC3E}">
        <p14:creationId xmlns:p14="http://schemas.microsoft.com/office/powerpoint/2010/main" val="16090798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B2FC49-9C1F-2516-3F03-2C8F7F30CF0F}"/>
              </a:ext>
            </a:extLst>
          </p:cNvPr>
          <p:cNvGrpSpPr/>
          <p:nvPr userDrawn="1"/>
        </p:nvGrpSpPr>
        <p:grpSpPr>
          <a:xfrm>
            <a:off x="776176" y="2926872"/>
            <a:ext cx="2970166" cy="2596104"/>
            <a:chOff x="776176" y="2926872"/>
            <a:chExt cx="2970166" cy="2596104"/>
          </a:xfrm>
        </p:grpSpPr>
        <p:sp>
          <p:nvSpPr>
            <p:cNvPr id="7" name="Hexagon 6">
              <a:extLst>
                <a:ext uri="{FF2B5EF4-FFF2-40B4-BE49-F238E27FC236}">
                  <a16:creationId xmlns:a16="http://schemas.microsoft.com/office/drawing/2014/main" id="{D86F0DC8-EA4C-E2BB-05DC-A9F301BDD1BF}"/>
                </a:ext>
                <a:ext uri="{C183D7F6-B498-43B3-948B-1728B52AA6E4}">
                  <adec:decorative xmlns:adec="http://schemas.microsoft.com/office/drawing/2017/decorative" val="1"/>
                </a:ext>
              </a:extLst>
            </p:cNvPr>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F08A10D7-7037-A3D8-40BD-54425E09168B}"/>
                </a:ext>
              </a:extLst>
            </p:cNvPr>
            <p:cNvPicPr/>
            <p:nvPr/>
          </p:nvPicPr>
          <p:blipFill>
            <a:blip r:embed="rId2"/>
            <a:stretch>
              <a:fillRect/>
            </a:stretch>
          </p:blipFill>
          <p:spPr>
            <a:xfrm>
              <a:off x="874028" y="2926872"/>
              <a:ext cx="2872314" cy="1992818"/>
            </a:xfrm>
            <a:prstGeom prst="rect">
              <a:avLst/>
            </a:prstGeom>
          </p:spPr>
        </p:pic>
      </p:grpSp>
      <p:sp>
        <p:nvSpPr>
          <p:cNvPr id="18" name="Title 17">
            <a:extLst>
              <a:ext uri="{FF2B5EF4-FFF2-40B4-BE49-F238E27FC236}">
                <a16:creationId xmlns:a16="http://schemas.microsoft.com/office/drawing/2014/main" id="{D354BDC8-1660-32FD-C8AF-E6498DC5B277}"/>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21" name="Text Placeholder 4" title="Subtitle">
            <a:extLst>
              <a:ext uri="{FF2B5EF4-FFF2-40B4-BE49-F238E27FC236}">
                <a16:creationId xmlns:a16="http://schemas.microsoft.com/office/drawing/2014/main" id="{74D1677B-781F-36D6-744C-A386754300FC}"/>
              </a:ext>
            </a:extLst>
          </p:cNvPr>
          <p:cNvSpPr>
            <a:spLocks noGrp="1"/>
          </p:cNvSpPr>
          <p:nvPr>
            <p:ph type="body" sz="quarter" idx="16" hasCustomPrompt="1"/>
          </p:nvPr>
        </p:nvSpPr>
        <p:spPr>
          <a:xfrm>
            <a:off x="5759640" y="3730609"/>
            <a:ext cx="4865688" cy="1341012"/>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3363284865"/>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lvl1pPr>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sp>
        <p:nvSpPr>
          <p:cNvPr id="4" name="Table Placeholder 11" title="Table">
            <a:extLst>
              <a:ext uri="{FF2B5EF4-FFF2-40B4-BE49-F238E27FC236}">
                <a16:creationId xmlns:a16="http://schemas.microsoft.com/office/drawing/2014/main" id="{28CB0212-B929-5E56-AD9E-BE5F9A43964C}"/>
              </a:ext>
            </a:extLst>
          </p:cNvPr>
          <p:cNvSpPr>
            <a:spLocks noGrp="1"/>
          </p:cNvSpPr>
          <p:nvPr>
            <p:ph type="tbl" sz="quarter" idx="19"/>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2705078510"/>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a:t>Click to edit Master title style</a:t>
            </a:r>
          </a:p>
        </p:txBody>
      </p:sp>
      <p:sp>
        <p:nvSpPr>
          <p:cNvPr id="3"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3145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a:t>Click to edit Master title style</a:t>
            </a:r>
          </a:p>
        </p:txBody>
      </p:sp>
      <p:sp>
        <p:nvSpPr>
          <p:cNvPr id="3" name="Title 8"/>
          <p:cNvSpPr txBox="1">
            <a:spLocks/>
          </p:cNvSpPr>
          <p:nvPr userDrawn="1"/>
        </p:nvSpPr>
        <p:spPr>
          <a:xfrm>
            <a:off x="0" y="6324600"/>
            <a:ext cx="12192000" cy="381000"/>
          </a:xfrm>
          <a:prstGeom prst="rect">
            <a:avLst/>
          </a:prstGeom>
          <a:solidFill>
            <a:schemeClr val="tx2"/>
          </a:solid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Times New Roman" pitchFamily="18" charset="0"/>
                <a:ea typeface="+mj-ea"/>
                <a:cs typeface="Times New Roman" pitchFamily="18" charset="0"/>
              </a:rPr>
              <a:t>(Source: XXXXX</a:t>
            </a:r>
            <a:r>
              <a:rPr kumimoji="0" lang="en-US" sz="1800" b="1" i="0" u="none" strike="noStrike" kern="1200" cap="none" spc="0" normalizeH="0" noProof="0">
                <a:ln>
                  <a:noFill/>
                </a:ln>
                <a:solidFill>
                  <a:schemeClr val="bg1"/>
                </a:solidFill>
                <a:effectLst/>
                <a:uLnTx/>
                <a:uFillTx/>
                <a:latin typeface="Times New Roman" pitchFamily="18" charset="0"/>
                <a:ea typeface="+mj-ea"/>
                <a:cs typeface="Times New Roman" pitchFamily="18" charset="0"/>
              </a:rPr>
              <a:t>) </a:t>
            </a:r>
            <a:endParaRPr kumimoji="0" lang="en-US" sz="1800" b="1" i="0" u="none" strike="noStrike" kern="1200" cap="none" spc="0" normalizeH="0" baseline="0" noProof="0">
              <a:ln>
                <a:noFill/>
              </a:ln>
              <a:solidFill>
                <a:schemeClr val="bg1"/>
              </a:solidFill>
              <a:effectLst/>
              <a:uLnTx/>
              <a:uFillTx/>
              <a:latin typeface="Times New Roman" pitchFamily="18" charset="0"/>
              <a:ea typeface="+mj-ea"/>
              <a:cs typeface="Times New Roman" pitchFamily="18" charset="0"/>
            </a:endParaRPr>
          </a:p>
        </p:txBody>
      </p:sp>
      <p:sp>
        <p:nvSpPr>
          <p:cNvPr id="4"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86354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a:lvl1pPr>
          </a:lstStyle>
          <a:p>
            <a:r>
              <a:rPr lang="en-US"/>
              <a:t>Click to edit Master title style</a:t>
            </a:r>
          </a:p>
        </p:txBody>
      </p:sp>
      <p:sp>
        <p:nvSpPr>
          <p:cNvPr id="3"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2370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53242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27508202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71885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b="1" i="0" baseline="0">
                <a:latin typeface="Times New Roman" pitchFamily="18" charset="0"/>
                <a:cs typeface="Times New Roman" pitchFamily="18"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2400" baseline="0">
                <a:latin typeface="Calibri" pitchFamily="34" charset="0"/>
                <a:cs typeface="Calibri" pitchFamily="34" charset="0"/>
              </a:defRPr>
            </a:lvl3pPr>
            <a:lvl4pPr>
              <a:defRPr sz="2400" baseline="0">
                <a:latin typeface="Calibri" pitchFamily="34" charset="0"/>
                <a:cs typeface="Calibri" pitchFamily="34" charset="0"/>
              </a:defRPr>
            </a:lvl4pPr>
            <a:lvl5pPr>
              <a:defRPr sz="2400" baseline="0">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50820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normAutofit/>
          </a:bodyPr>
          <a:lstStyle>
            <a:lvl1pPr algn="l">
              <a:defRPr sz="4800"/>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noAutofit/>
          </a:bodyPr>
          <a:lstStyle>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81351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8</a:t>
            </a:r>
          </a:p>
        </p:txBody>
      </p:sp>
      <p:sp>
        <p:nvSpPr>
          <p:cNvPr id="4" name="Slide Number Placeholder 3"/>
          <p:cNvSpPr>
            <a:spLocks noGrp="1"/>
          </p:cNvSpPr>
          <p:nvPr>
            <p:ph type="sldNum" sz="quarter" idx="12"/>
          </p:nvPr>
        </p:nvSpPr>
        <p:spPr/>
        <p:txBody>
          <a:bodyPr/>
          <a:lstStyle/>
          <a:p>
            <a:pPr>
              <a:defRPr/>
            </a:pPr>
            <a:fld id="{EB9985DA-61B8-4764-B4E9-6EE615C12638}" type="slidenum">
              <a:rPr lang="en-US" smtClean="0"/>
              <a:pPr>
                <a:defRPr/>
              </a:pPr>
              <a:t>‹#›</a:t>
            </a:fld>
            <a:endParaRPr lang="en-US"/>
          </a:p>
        </p:txBody>
      </p:sp>
    </p:spTree>
    <p:extLst>
      <p:ext uri="{BB962C8B-B14F-4D97-AF65-F5344CB8AC3E}">
        <p14:creationId xmlns:p14="http://schemas.microsoft.com/office/powerpoint/2010/main" val="24935704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E20C-BA5C-9D42-D684-41984A513AF4}"/>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724545F-081E-1A9B-0484-DAC6EFE3E69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6E51AB8-CC9C-4581-0F1D-A82906B0A81E}"/>
              </a:ext>
            </a:extLst>
          </p:cNvPr>
          <p:cNvSpPr>
            <a:spLocks noGrp="1"/>
          </p:cNvSpPr>
          <p:nvPr>
            <p:ph type="dt" sz="half" idx="10"/>
          </p:nvPr>
        </p:nvSpPr>
        <p:spPr/>
        <p:txBody>
          <a:bodyPr/>
          <a:lstStyle/>
          <a:p>
            <a:fld id="{893E6C07-F152-42E9-AA32-316C334FC9F8}" type="datetimeFigureOut">
              <a:rPr lang="en-US" smtClean="0"/>
              <a:t>1/22/2026</a:t>
            </a:fld>
            <a:endParaRPr lang="en-US"/>
          </a:p>
        </p:txBody>
      </p:sp>
      <p:sp>
        <p:nvSpPr>
          <p:cNvPr id="5" name="Footer Placeholder 4">
            <a:extLst>
              <a:ext uri="{FF2B5EF4-FFF2-40B4-BE49-F238E27FC236}">
                <a16:creationId xmlns:a16="http://schemas.microsoft.com/office/drawing/2014/main" id="{41981875-65D8-9A28-209F-EA9045E17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14BC5-F4DE-E667-FD83-47DF574A9B39}"/>
              </a:ext>
            </a:extLst>
          </p:cNvPr>
          <p:cNvSpPr>
            <a:spLocks noGrp="1"/>
          </p:cNvSpPr>
          <p:nvPr>
            <p:ph type="sldNum" sz="quarter" idx="12"/>
          </p:nvPr>
        </p:nvSpPr>
        <p:spPr/>
        <p:txBody>
          <a:bodyPr/>
          <a:lstStyle/>
          <a:p>
            <a:fld id="{81F28C7C-1C62-4A32-AC2D-7FC6189B0E0A}" type="slidenum">
              <a:rPr lang="en-US" smtClean="0"/>
              <a:t>‹#›</a:t>
            </a:fld>
            <a:endParaRPr lang="en-US"/>
          </a:p>
        </p:txBody>
      </p:sp>
    </p:spTree>
    <p:extLst>
      <p:ext uri="{BB962C8B-B14F-4D97-AF65-F5344CB8AC3E}">
        <p14:creationId xmlns:p14="http://schemas.microsoft.com/office/powerpoint/2010/main" val="5383986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3602522497"/>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DA73-A356-E74B-6F34-CEF45772D6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594600-CE7E-5616-3E41-524CB0B4FC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F9A14-3C5B-9507-CF66-86A6AE5B8BB4}"/>
              </a:ext>
            </a:extLst>
          </p:cNvPr>
          <p:cNvSpPr>
            <a:spLocks noGrp="1"/>
          </p:cNvSpPr>
          <p:nvPr>
            <p:ph type="dt" sz="half" idx="10"/>
          </p:nvPr>
        </p:nvSpPr>
        <p:spPr/>
        <p:txBody>
          <a:bodyPr/>
          <a:lstStyle/>
          <a:p>
            <a:fld id="{893E6C07-F152-42E9-AA32-316C334FC9F8}" type="datetimeFigureOut">
              <a:rPr lang="en-US" smtClean="0"/>
              <a:t>1/22/2026</a:t>
            </a:fld>
            <a:endParaRPr lang="en-US"/>
          </a:p>
        </p:txBody>
      </p:sp>
      <p:sp>
        <p:nvSpPr>
          <p:cNvPr id="5" name="Footer Placeholder 4">
            <a:extLst>
              <a:ext uri="{FF2B5EF4-FFF2-40B4-BE49-F238E27FC236}">
                <a16:creationId xmlns:a16="http://schemas.microsoft.com/office/drawing/2014/main" id="{9D2632AC-99F4-64E2-EAC9-D494B8E55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32ACFD-2C23-CE21-4788-A9913BB18D04}"/>
              </a:ext>
            </a:extLst>
          </p:cNvPr>
          <p:cNvSpPr>
            <a:spLocks noGrp="1"/>
          </p:cNvSpPr>
          <p:nvPr>
            <p:ph type="sldNum" sz="quarter" idx="12"/>
          </p:nvPr>
        </p:nvSpPr>
        <p:spPr/>
        <p:txBody>
          <a:bodyPr/>
          <a:lstStyle/>
          <a:p>
            <a:fld id="{81F28C7C-1C62-4A32-AC2D-7FC6189B0E0A}" type="slidenum">
              <a:rPr lang="en-US" smtClean="0"/>
              <a:t>‹#›</a:t>
            </a:fld>
            <a:endParaRPr lang="en-US"/>
          </a:p>
        </p:txBody>
      </p:sp>
    </p:spTree>
    <p:extLst>
      <p:ext uri="{BB962C8B-B14F-4D97-AF65-F5344CB8AC3E}">
        <p14:creationId xmlns:p14="http://schemas.microsoft.com/office/powerpoint/2010/main" val="16276564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898A-A150-D02F-A8B4-E81E7B192BE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CD1B222-584F-39B9-E5B6-D9B3596E3D5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E5F4E2-138A-1BE9-68A3-33C39E2AE076}"/>
              </a:ext>
            </a:extLst>
          </p:cNvPr>
          <p:cNvSpPr>
            <a:spLocks noGrp="1"/>
          </p:cNvSpPr>
          <p:nvPr>
            <p:ph type="dt" sz="half" idx="10"/>
          </p:nvPr>
        </p:nvSpPr>
        <p:spPr/>
        <p:txBody>
          <a:bodyPr/>
          <a:lstStyle/>
          <a:p>
            <a:fld id="{893E6C07-F152-42E9-AA32-316C334FC9F8}" type="datetimeFigureOut">
              <a:rPr lang="en-US" smtClean="0"/>
              <a:t>1/22/2026</a:t>
            </a:fld>
            <a:endParaRPr lang="en-US"/>
          </a:p>
        </p:txBody>
      </p:sp>
      <p:sp>
        <p:nvSpPr>
          <p:cNvPr id="5" name="Footer Placeholder 4">
            <a:extLst>
              <a:ext uri="{FF2B5EF4-FFF2-40B4-BE49-F238E27FC236}">
                <a16:creationId xmlns:a16="http://schemas.microsoft.com/office/drawing/2014/main" id="{2EEC02E3-05FC-0756-F3D9-EF0F6E554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F6E2F-E70C-8DDB-FADF-C560B48BF37B}"/>
              </a:ext>
            </a:extLst>
          </p:cNvPr>
          <p:cNvSpPr>
            <a:spLocks noGrp="1"/>
          </p:cNvSpPr>
          <p:nvPr>
            <p:ph type="sldNum" sz="quarter" idx="12"/>
          </p:nvPr>
        </p:nvSpPr>
        <p:spPr/>
        <p:txBody>
          <a:bodyPr/>
          <a:lstStyle/>
          <a:p>
            <a:fld id="{81F28C7C-1C62-4A32-AC2D-7FC6189B0E0A}" type="slidenum">
              <a:rPr lang="en-US" smtClean="0"/>
              <a:t>‹#›</a:t>
            </a:fld>
            <a:endParaRPr lang="en-US"/>
          </a:p>
        </p:txBody>
      </p:sp>
    </p:spTree>
    <p:extLst>
      <p:ext uri="{BB962C8B-B14F-4D97-AF65-F5344CB8AC3E}">
        <p14:creationId xmlns:p14="http://schemas.microsoft.com/office/powerpoint/2010/main" val="250229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B72B8-0A8B-6951-7D20-64AC6F921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03C257-457E-DDD2-C3B9-595EAA9343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9A02B5-B988-7CE8-7CF4-BBCC7A4485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A89F7B-C42E-8378-11D0-8C5DD160FAA8}"/>
              </a:ext>
            </a:extLst>
          </p:cNvPr>
          <p:cNvSpPr>
            <a:spLocks noGrp="1"/>
          </p:cNvSpPr>
          <p:nvPr>
            <p:ph type="dt" sz="half" idx="10"/>
          </p:nvPr>
        </p:nvSpPr>
        <p:spPr/>
        <p:txBody>
          <a:bodyPr/>
          <a:lstStyle/>
          <a:p>
            <a:fld id="{893E6C07-F152-42E9-AA32-316C334FC9F8}" type="datetimeFigureOut">
              <a:rPr lang="en-US" smtClean="0"/>
              <a:t>1/22/2026</a:t>
            </a:fld>
            <a:endParaRPr lang="en-US"/>
          </a:p>
        </p:txBody>
      </p:sp>
      <p:sp>
        <p:nvSpPr>
          <p:cNvPr id="6" name="Footer Placeholder 5">
            <a:extLst>
              <a:ext uri="{FF2B5EF4-FFF2-40B4-BE49-F238E27FC236}">
                <a16:creationId xmlns:a16="http://schemas.microsoft.com/office/drawing/2014/main" id="{944A8793-2186-21F1-E8B2-28CD51E775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FD634-E5CA-0838-D6B9-0F6BF153A5A1}"/>
              </a:ext>
            </a:extLst>
          </p:cNvPr>
          <p:cNvSpPr>
            <a:spLocks noGrp="1"/>
          </p:cNvSpPr>
          <p:nvPr>
            <p:ph type="sldNum" sz="quarter" idx="12"/>
          </p:nvPr>
        </p:nvSpPr>
        <p:spPr/>
        <p:txBody>
          <a:bodyPr/>
          <a:lstStyle/>
          <a:p>
            <a:fld id="{81F28C7C-1C62-4A32-AC2D-7FC6189B0E0A}" type="slidenum">
              <a:rPr lang="en-US" smtClean="0"/>
              <a:t>‹#›</a:t>
            </a:fld>
            <a:endParaRPr lang="en-US"/>
          </a:p>
        </p:txBody>
      </p:sp>
    </p:spTree>
    <p:extLst>
      <p:ext uri="{BB962C8B-B14F-4D97-AF65-F5344CB8AC3E}">
        <p14:creationId xmlns:p14="http://schemas.microsoft.com/office/powerpoint/2010/main" val="23770451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4551-A5C3-7C01-CC08-52A8DEDD38BC}"/>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22A952-FFD1-4C81-5DB0-F80242F00D6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D6661C0-31C4-64C2-B0D1-B7772BB6688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AC4AC7-1AC8-96CE-AA88-CF888A03BCF5}"/>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0C51BD7-0CB7-01B0-C932-7209DDCBE54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5E77DA-1205-351D-47FF-0CBF66B6B6C4}"/>
              </a:ext>
            </a:extLst>
          </p:cNvPr>
          <p:cNvSpPr>
            <a:spLocks noGrp="1"/>
          </p:cNvSpPr>
          <p:nvPr>
            <p:ph type="dt" sz="half" idx="10"/>
          </p:nvPr>
        </p:nvSpPr>
        <p:spPr/>
        <p:txBody>
          <a:bodyPr/>
          <a:lstStyle/>
          <a:p>
            <a:fld id="{893E6C07-F152-42E9-AA32-316C334FC9F8}" type="datetimeFigureOut">
              <a:rPr lang="en-US" smtClean="0"/>
              <a:t>1/22/2026</a:t>
            </a:fld>
            <a:endParaRPr lang="en-US"/>
          </a:p>
        </p:txBody>
      </p:sp>
      <p:sp>
        <p:nvSpPr>
          <p:cNvPr id="8" name="Footer Placeholder 7">
            <a:extLst>
              <a:ext uri="{FF2B5EF4-FFF2-40B4-BE49-F238E27FC236}">
                <a16:creationId xmlns:a16="http://schemas.microsoft.com/office/drawing/2014/main" id="{D4F6A21B-24A9-A58A-6ADC-D0D9D560C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06DBC-81AA-8C71-3507-B9867C5C5F4C}"/>
              </a:ext>
            </a:extLst>
          </p:cNvPr>
          <p:cNvSpPr>
            <a:spLocks noGrp="1"/>
          </p:cNvSpPr>
          <p:nvPr>
            <p:ph type="sldNum" sz="quarter" idx="12"/>
          </p:nvPr>
        </p:nvSpPr>
        <p:spPr/>
        <p:txBody>
          <a:bodyPr/>
          <a:lstStyle/>
          <a:p>
            <a:fld id="{81F28C7C-1C62-4A32-AC2D-7FC6189B0E0A}" type="slidenum">
              <a:rPr lang="en-US" smtClean="0"/>
              <a:t>‹#›</a:t>
            </a:fld>
            <a:endParaRPr lang="en-US"/>
          </a:p>
        </p:txBody>
      </p:sp>
    </p:spTree>
    <p:extLst>
      <p:ext uri="{BB962C8B-B14F-4D97-AF65-F5344CB8AC3E}">
        <p14:creationId xmlns:p14="http://schemas.microsoft.com/office/powerpoint/2010/main" val="26231730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813D-359F-84BA-1313-8CAA4ECEF7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B960CD-80B2-CDC1-D8C2-056A333B0834}"/>
              </a:ext>
            </a:extLst>
          </p:cNvPr>
          <p:cNvSpPr>
            <a:spLocks noGrp="1"/>
          </p:cNvSpPr>
          <p:nvPr>
            <p:ph type="dt" sz="half" idx="10"/>
          </p:nvPr>
        </p:nvSpPr>
        <p:spPr/>
        <p:txBody>
          <a:bodyPr/>
          <a:lstStyle/>
          <a:p>
            <a:fld id="{893E6C07-F152-42E9-AA32-316C334FC9F8}" type="datetimeFigureOut">
              <a:rPr lang="en-US" smtClean="0"/>
              <a:t>1/22/2026</a:t>
            </a:fld>
            <a:endParaRPr lang="en-US"/>
          </a:p>
        </p:txBody>
      </p:sp>
      <p:sp>
        <p:nvSpPr>
          <p:cNvPr id="4" name="Footer Placeholder 3">
            <a:extLst>
              <a:ext uri="{FF2B5EF4-FFF2-40B4-BE49-F238E27FC236}">
                <a16:creationId xmlns:a16="http://schemas.microsoft.com/office/drawing/2014/main" id="{87E65CB2-1A4B-E702-C197-F43A728FEA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04E0DC-57CB-5C23-AF95-3409C2716E2F}"/>
              </a:ext>
            </a:extLst>
          </p:cNvPr>
          <p:cNvSpPr>
            <a:spLocks noGrp="1"/>
          </p:cNvSpPr>
          <p:nvPr>
            <p:ph type="sldNum" sz="quarter" idx="12"/>
          </p:nvPr>
        </p:nvSpPr>
        <p:spPr/>
        <p:txBody>
          <a:bodyPr/>
          <a:lstStyle/>
          <a:p>
            <a:fld id="{81F28C7C-1C62-4A32-AC2D-7FC6189B0E0A}" type="slidenum">
              <a:rPr lang="en-US" smtClean="0"/>
              <a:t>‹#›</a:t>
            </a:fld>
            <a:endParaRPr lang="en-US"/>
          </a:p>
        </p:txBody>
      </p:sp>
    </p:spTree>
    <p:extLst>
      <p:ext uri="{BB962C8B-B14F-4D97-AF65-F5344CB8AC3E}">
        <p14:creationId xmlns:p14="http://schemas.microsoft.com/office/powerpoint/2010/main" val="30420317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037DFD-3187-595A-4717-EDB00F6FB883}"/>
              </a:ext>
            </a:extLst>
          </p:cNvPr>
          <p:cNvSpPr>
            <a:spLocks noGrp="1"/>
          </p:cNvSpPr>
          <p:nvPr>
            <p:ph type="dt" sz="half" idx="10"/>
          </p:nvPr>
        </p:nvSpPr>
        <p:spPr/>
        <p:txBody>
          <a:bodyPr/>
          <a:lstStyle/>
          <a:p>
            <a:fld id="{893E6C07-F152-42E9-AA32-316C334FC9F8}" type="datetimeFigureOut">
              <a:rPr lang="en-US" smtClean="0"/>
              <a:t>1/22/2026</a:t>
            </a:fld>
            <a:endParaRPr lang="en-US"/>
          </a:p>
        </p:txBody>
      </p:sp>
      <p:sp>
        <p:nvSpPr>
          <p:cNvPr id="3" name="Footer Placeholder 2">
            <a:extLst>
              <a:ext uri="{FF2B5EF4-FFF2-40B4-BE49-F238E27FC236}">
                <a16:creationId xmlns:a16="http://schemas.microsoft.com/office/drawing/2014/main" id="{98DD501C-1BDF-B526-6A39-5E9CE643EA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9CDE93-FE97-A803-6C2C-F5C65B34A7FF}"/>
              </a:ext>
            </a:extLst>
          </p:cNvPr>
          <p:cNvSpPr>
            <a:spLocks noGrp="1"/>
          </p:cNvSpPr>
          <p:nvPr>
            <p:ph type="sldNum" sz="quarter" idx="12"/>
          </p:nvPr>
        </p:nvSpPr>
        <p:spPr/>
        <p:txBody>
          <a:bodyPr/>
          <a:lstStyle/>
          <a:p>
            <a:fld id="{81F28C7C-1C62-4A32-AC2D-7FC6189B0E0A}" type="slidenum">
              <a:rPr lang="en-US" smtClean="0"/>
              <a:t>‹#›</a:t>
            </a:fld>
            <a:endParaRPr lang="en-US"/>
          </a:p>
        </p:txBody>
      </p:sp>
    </p:spTree>
    <p:extLst>
      <p:ext uri="{BB962C8B-B14F-4D97-AF65-F5344CB8AC3E}">
        <p14:creationId xmlns:p14="http://schemas.microsoft.com/office/powerpoint/2010/main" val="42324945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B8AA-C28C-179B-DC0A-EFE171BB802D}"/>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DB31E50-3835-289A-E978-D835BAAD0D76}"/>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E265A8-CDA6-7079-9859-7482CEB5151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EFE814C-086F-190D-47AB-33167F825908}"/>
              </a:ext>
            </a:extLst>
          </p:cNvPr>
          <p:cNvSpPr>
            <a:spLocks noGrp="1"/>
          </p:cNvSpPr>
          <p:nvPr>
            <p:ph type="dt" sz="half" idx="10"/>
          </p:nvPr>
        </p:nvSpPr>
        <p:spPr/>
        <p:txBody>
          <a:bodyPr/>
          <a:lstStyle/>
          <a:p>
            <a:fld id="{893E6C07-F152-42E9-AA32-316C334FC9F8}" type="datetimeFigureOut">
              <a:rPr lang="en-US" smtClean="0"/>
              <a:t>1/22/2026</a:t>
            </a:fld>
            <a:endParaRPr lang="en-US"/>
          </a:p>
        </p:txBody>
      </p:sp>
      <p:sp>
        <p:nvSpPr>
          <p:cNvPr id="6" name="Footer Placeholder 5">
            <a:extLst>
              <a:ext uri="{FF2B5EF4-FFF2-40B4-BE49-F238E27FC236}">
                <a16:creationId xmlns:a16="http://schemas.microsoft.com/office/drawing/2014/main" id="{3959C362-0DDE-A6F6-7346-169A25D4DB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B154AA-D749-BCD6-B21E-2B0821C25F03}"/>
              </a:ext>
            </a:extLst>
          </p:cNvPr>
          <p:cNvSpPr>
            <a:spLocks noGrp="1"/>
          </p:cNvSpPr>
          <p:nvPr>
            <p:ph type="sldNum" sz="quarter" idx="12"/>
          </p:nvPr>
        </p:nvSpPr>
        <p:spPr/>
        <p:txBody>
          <a:bodyPr/>
          <a:lstStyle/>
          <a:p>
            <a:fld id="{81F28C7C-1C62-4A32-AC2D-7FC6189B0E0A}" type="slidenum">
              <a:rPr lang="en-US" smtClean="0"/>
              <a:t>‹#›</a:t>
            </a:fld>
            <a:endParaRPr lang="en-US"/>
          </a:p>
        </p:txBody>
      </p:sp>
    </p:spTree>
    <p:extLst>
      <p:ext uri="{BB962C8B-B14F-4D97-AF65-F5344CB8AC3E}">
        <p14:creationId xmlns:p14="http://schemas.microsoft.com/office/powerpoint/2010/main" val="16637764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A897-25C9-893B-37C3-84D6BBF9A5D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EC6CE51-79CA-9A70-087F-2A9F52713D6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0D14576-50E8-54D7-8625-BF3B177072D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8C43965-05BC-48EB-1FA3-4DFBD617C277}"/>
              </a:ext>
            </a:extLst>
          </p:cNvPr>
          <p:cNvSpPr>
            <a:spLocks noGrp="1"/>
          </p:cNvSpPr>
          <p:nvPr>
            <p:ph type="dt" sz="half" idx="10"/>
          </p:nvPr>
        </p:nvSpPr>
        <p:spPr/>
        <p:txBody>
          <a:bodyPr/>
          <a:lstStyle/>
          <a:p>
            <a:fld id="{893E6C07-F152-42E9-AA32-316C334FC9F8}" type="datetimeFigureOut">
              <a:rPr lang="en-US" smtClean="0"/>
              <a:t>1/22/2026</a:t>
            </a:fld>
            <a:endParaRPr lang="en-US"/>
          </a:p>
        </p:txBody>
      </p:sp>
      <p:sp>
        <p:nvSpPr>
          <p:cNvPr id="6" name="Footer Placeholder 5">
            <a:extLst>
              <a:ext uri="{FF2B5EF4-FFF2-40B4-BE49-F238E27FC236}">
                <a16:creationId xmlns:a16="http://schemas.microsoft.com/office/drawing/2014/main" id="{62E89DC9-FB6A-4F24-6DB9-49CABFD784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843D93-C1CA-784F-FA63-CB94D1113BF6}"/>
              </a:ext>
            </a:extLst>
          </p:cNvPr>
          <p:cNvSpPr>
            <a:spLocks noGrp="1"/>
          </p:cNvSpPr>
          <p:nvPr>
            <p:ph type="sldNum" sz="quarter" idx="12"/>
          </p:nvPr>
        </p:nvSpPr>
        <p:spPr/>
        <p:txBody>
          <a:bodyPr/>
          <a:lstStyle/>
          <a:p>
            <a:fld id="{81F28C7C-1C62-4A32-AC2D-7FC6189B0E0A}" type="slidenum">
              <a:rPr lang="en-US" smtClean="0"/>
              <a:t>‹#›</a:t>
            </a:fld>
            <a:endParaRPr lang="en-US"/>
          </a:p>
        </p:txBody>
      </p:sp>
    </p:spTree>
    <p:extLst>
      <p:ext uri="{BB962C8B-B14F-4D97-AF65-F5344CB8AC3E}">
        <p14:creationId xmlns:p14="http://schemas.microsoft.com/office/powerpoint/2010/main" val="35015358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C1B3E-67B4-5801-C618-C39477EA6B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02B266-F5FA-4FA0-C10C-C551472573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55958-B021-BDF5-EE34-4AE17E56AAAE}"/>
              </a:ext>
            </a:extLst>
          </p:cNvPr>
          <p:cNvSpPr>
            <a:spLocks noGrp="1"/>
          </p:cNvSpPr>
          <p:nvPr>
            <p:ph type="dt" sz="half" idx="10"/>
          </p:nvPr>
        </p:nvSpPr>
        <p:spPr/>
        <p:txBody>
          <a:bodyPr/>
          <a:lstStyle/>
          <a:p>
            <a:fld id="{893E6C07-F152-42E9-AA32-316C334FC9F8}" type="datetimeFigureOut">
              <a:rPr lang="en-US" smtClean="0"/>
              <a:t>1/22/2026</a:t>
            </a:fld>
            <a:endParaRPr lang="en-US"/>
          </a:p>
        </p:txBody>
      </p:sp>
      <p:sp>
        <p:nvSpPr>
          <p:cNvPr id="5" name="Footer Placeholder 4">
            <a:extLst>
              <a:ext uri="{FF2B5EF4-FFF2-40B4-BE49-F238E27FC236}">
                <a16:creationId xmlns:a16="http://schemas.microsoft.com/office/drawing/2014/main" id="{DA9C07C1-378E-2009-79F0-FDCE928FC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21614-70A2-6816-E8B5-BE5E3F381F56}"/>
              </a:ext>
            </a:extLst>
          </p:cNvPr>
          <p:cNvSpPr>
            <a:spLocks noGrp="1"/>
          </p:cNvSpPr>
          <p:nvPr>
            <p:ph type="sldNum" sz="quarter" idx="12"/>
          </p:nvPr>
        </p:nvSpPr>
        <p:spPr/>
        <p:txBody>
          <a:bodyPr/>
          <a:lstStyle/>
          <a:p>
            <a:fld id="{81F28C7C-1C62-4A32-AC2D-7FC6189B0E0A}" type="slidenum">
              <a:rPr lang="en-US" smtClean="0"/>
              <a:t>‹#›</a:t>
            </a:fld>
            <a:endParaRPr lang="en-US"/>
          </a:p>
        </p:txBody>
      </p:sp>
    </p:spTree>
    <p:extLst>
      <p:ext uri="{BB962C8B-B14F-4D97-AF65-F5344CB8AC3E}">
        <p14:creationId xmlns:p14="http://schemas.microsoft.com/office/powerpoint/2010/main" val="2323337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4F59D7-8039-41A8-137F-DB54EB690F86}"/>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0CD0A9-6B33-29C9-A275-8C09697C8DBE}"/>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75C1C4-8875-3781-F041-EC87EAD565EB}"/>
              </a:ext>
            </a:extLst>
          </p:cNvPr>
          <p:cNvSpPr>
            <a:spLocks noGrp="1"/>
          </p:cNvSpPr>
          <p:nvPr>
            <p:ph type="dt" sz="half" idx="10"/>
          </p:nvPr>
        </p:nvSpPr>
        <p:spPr/>
        <p:txBody>
          <a:bodyPr/>
          <a:lstStyle/>
          <a:p>
            <a:fld id="{893E6C07-F152-42E9-AA32-316C334FC9F8}" type="datetimeFigureOut">
              <a:rPr lang="en-US" smtClean="0"/>
              <a:t>1/22/2026</a:t>
            </a:fld>
            <a:endParaRPr lang="en-US"/>
          </a:p>
        </p:txBody>
      </p:sp>
      <p:sp>
        <p:nvSpPr>
          <p:cNvPr id="5" name="Footer Placeholder 4">
            <a:extLst>
              <a:ext uri="{FF2B5EF4-FFF2-40B4-BE49-F238E27FC236}">
                <a16:creationId xmlns:a16="http://schemas.microsoft.com/office/drawing/2014/main" id="{0973E9DC-F73C-18B8-5815-146C7933B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AA392-3353-59CC-0B80-664FD7928233}"/>
              </a:ext>
            </a:extLst>
          </p:cNvPr>
          <p:cNvSpPr>
            <a:spLocks noGrp="1"/>
          </p:cNvSpPr>
          <p:nvPr>
            <p:ph type="sldNum" sz="quarter" idx="12"/>
          </p:nvPr>
        </p:nvSpPr>
        <p:spPr/>
        <p:txBody>
          <a:bodyPr/>
          <a:lstStyle/>
          <a:p>
            <a:fld id="{81F28C7C-1C62-4A32-AC2D-7FC6189B0E0A}" type="slidenum">
              <a:rPr lang="en-US" smtClean="0"/>
              <a:t>‹#›</a:t>
            </a:fld>
            <a:endParaRPr lang="en-US"/>
          </a:p>
        </p:txBody>
      </p:sp>
    </p:spTree>
    <p:extLst>
      <p:ext uri="{BB962C8B-B14F-4D97-AF65-F5344CB8AC3E}">
        <p14:creationId xmlns:p14="http://schemas.microsoft.com/office/powerpoint/2010/main" val="41057697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a:spLocks noGrp="1" noRot="1" noMove="1" noResize="1" noEditPoints="1" noAdjustHandles="1" noChangeArrowheads="1" noChangeShapeType="1"/>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746099656"/>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6"/>
            <a:ext cx="11113503" cy="570107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B2FC49-9C1F-2516-3F03-2C8F7F30CF0F}"/>
              </a:ext>
            </a:extLst>
          </p:cNvPr>
          <p:cNvGrpSpPr/>
          <p:nvPr userDrawn="1"/>
        </p:nvGrpSpPr>
        <p:grpSpPr>
          <a:xfrm>
            <a:off x="776177" y="3506968"/>
            <a:ext cx="2970167" cy="2093976"/>
            <a:chOff x="776176" y="2926872"/>
            <a:chExt cx="2970166" cy="2596104"/>
          </a:xfrm>
        </p:grpSpPr>
        <p:sp>
          <p:nvSpPr>
            <p:cNvPr id="7" name="Hexagon 6">
              <a:extLst>
                <a:ext uri="{FF2B5EF4-FFF2-40B4-BE49-F238E27FC236}">
                  <a16:creationId xmlns:a16="http://schemas.microsoft.com/office/drawing/2014/main" id="{D86F0DC8-EA4C-E2BB-05DC-A9F301BDD1BF}"/>
                </a:ext>
                <a:ext uri="{C183D7F6-B498-43B3-948B-1728B52AA6E4}">
                  <adec:decorative xmlns:adec="http://schemas.microsoft.com/office/drawing/2017/decorative" val="1"/>
                </a:ext>
              </a:extLst>
            </p:cNvPr>
            <p:cNvSpPr/>
            <p:nvPr/>
          </p:nvSpPr>
          <p:spPr>
            <a:xfrm rot="16200000">
              <a:off x="1031414" y="2808048"/>
              <a:ext cx="2459690" cy="2970165"/>
            </a:xfrm>
            <a:prstGeom prst="hexag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Logo, company name&#10;&#10;Description automatically generated">
              <a:extLst>
                <a:ext uri="{FF2B5EF4-FFF2-40B4-BE49-F238E27FC236}">
                  <a16:creationId xmlns:a16="http://schemas.microsoft.com/office/drawing/2014/main" id="{F08A10D7-7037-A3D8-40BD-54425E09168B}"/>
                </a:ext>
              </a:extLst>
            </p:cNvPr>
            <p:cNvPicPr/>
            <p:nvPr/>
          </p:nvPicPr>
          <p:blipFill>
            <a:blip r:embed="rId2"/>
            <a:stretch>
              <a:fillRect/>
            </a:stretch>
          </p:blipFill>
          <p:spPr>
            <a:xfrm>
              <a:off x="776176" y="2926872"/>
              <a:ext cx="2970166" cy="1992819"/>
            </a:xfrm>
            <a:prstGeom prst="rect">
              <a:avLst/>
            </a:prstGeom>
          </p:spPr>
        </p:pic>
      </p:grpSp>
      <p:sp>
        <p:nvSpPr>
          <p:cNvPr id="18" name="Title 17">
            <a:extLst>
              <a:ext uri="{FF2B5EF4-FFF2-40B4-BE49-F238E27FC236}">
                <a16:creationId xmlns:a16="http://schemas.microsoft.com/office/drawing/2014/main" id="{D354BDC8-1660-32FD-C8AF-E6498DC5B277}"/>
              </a:ext>
            </a:extLst>
          </p:cNvPr>
          <p:cNvSpPr>
            <a:spLocks noGrp="1"/>
          </p:cNvSpPr>
          <p:nvPr>
            <p:ph type="title"/>
          </p:nvPr>
        </p:nvSpPr>
        <p:spPr>
          <a:xfrm>
            <a:off x="5635058" y="2563948"/>
            <a:ext cx="6299277" cy="1147968"/>
          </a:xfrm>
        </p:spPr>
        <p:txBody>
          <a:bodyPr/>
          <a:lstStyle/>
          <a:p>
            <a:r>
              <a:rPr lang="en-US"/>
              <a:t>Click to edit Master title style</a:t>
            </a:r>
          </a:p>
        </p:txBody>
      </p:sp>
      <p:sp>
        <p:nvSpPr>
          <p:cNvPr id="21" name="Text Placeholder 4" title="Subtitle">
            <a:extLst>
              <a:ext uri="{FF2B5EF4-FFF2-40B4-BE49-F238E27FC236}">
                <a16:creationId xmlns:a16="http://schemas.microsoft.com/office/drawing/2014/main" id="{74D1677B-781F-36D6-744C-A386754300FC}"/>
              </a:ext>
            </a:extLst>
          </p:cNvPr>
          <p:cNvSpPr>
            <a:spLocks noGrp="1"/>
          </p:cNvSpPr>
          <p:nvPr>
            <p:ph type="body" sz="quarter" idx="16" hasCustomPrompt="1"/>
          </p:nvPr>
        </p:nvSpPr>
        <p:spPr>
          <a:xfrm>
            <a:off x="5759640" y="3730609"/>
            <a:ext cx="4865688" cy="1341012"/>
          </a:xfrm>
          <a:prstGeom prst="rect">
            <a:avLst/>
          </a:prstGeom>
        </p:spPr>
        <p:txBody>
          <a:bodyPr/>
          <a:lstStyle>
            <a:lvl1pPr marL="0" indent="0">
              <a:buNone/>
              <a:defRPr sz="1800" spc="225">
                <a:solidFill>
                  <a:srgbClr val="00194C"/>
                </a:solidFill>
              </a:defRPr>
            </a:lvl1pPr>
            <a:lvl2pPr marL="342900" indent="0">
              <a:buNone/>
              <a:defRPr/>
            </a:lvl2pPr>
          </a:lstStyle>
          <a:p>
            <a:pPr lvl="0"/>
            <a:r>
              <a:rPr lang="en-US" noProof="0"/>
              <a:t>CLICK TO SUBTITLE STYLE</a:t>
            </a:r>
          </a:p>
        </p:txBody>
      </p:sp>
    </p:spTree>
    <p:extLst>
      <p:ext uri="{BB962C8B-B14F-4D97-AF65-F5344CB8AC3E}">
        <p14:creationId xmlns:p14="http://schemas.microsoft.com/office/powerpoint/2010/main" val="188865118"/>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a:t>Click to edit Master title style</a:t>
            </a:r>
          </a:p>
        </p:txBody>
      </p:sp>
      <p:sp>
        <p:nvSpPr>
          <p:cNvPr id="3"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8799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b="1" i="0" baseline="0">
                <a:latin typeface="Times New Roman" pitchFamily="18" charset="0"/>
                <a:cs typeface="Times New Roman" pitchFamily="18" charset="0"/>
              </a:defRPr>
            </a:lvl1pPr>
          </a:lstStyle>
          <a:p>
            <a:r>
              <a:rPr lang="en-US"/>
              <a:t>Click to edit Master title style</a:t>
            </a:r>
          </a:p>
        </p:txBody>
      </p:sp>
      <p:sp>
        <p:nvSpPr>
          <p:cNvPr id="7" name="Subtitle 2"/>
          <p:cNvSpPr>
            <a:spLocks noGrp="1"/>
          </p:cNvSpPr>
          <p:nvPr>
            <p:ph type="subTitle" idx="1"/>
          </p:nvPr>
        </p:nvSpPr>
        <p:spPr>
          <a:xfrm>
            <a:off x="0" y="1524000"/>
            <a:ext cx="12192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2986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a:t>Click to edit Master title style</a:t>
            </a:r>
          </a:p>
        </p:txBody>
      </p:sp>
      <p:sp>
        <p:nvSpPr>
          <p:cNvPr id="7" name="Subtitle 2"/>
          <p:cNvSpPr>
            <a:spLocks noGrp="1"/>
          </p:cNvSpPr>
          <p:nvPr>
            <p:ph type="subTitle" idx="1"/>
          </p:nvPr>
        </p:nvSpPr>
        <p:spPr>
          <a:xfrm>
            <a:off x="0" y="1524000"/>
            <a:ext cx="12192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322467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a:t>Click to edit Master title style</a:t>
            </a:r>
          </a:p>
        </p:txBody>
      </p:sp>
      <p:sp>
        <p:nvSpPr>
          <p:cNvPr id="3" name="Title 8"/>
          <p:cNvSpPr txBox="1">
            <a:spLocks/>
          </p:cNvSpPr>
          <p:nvPr userDrawn="1"/>
        </p:nvSpPr>
        <p:spPr>
          <a:xfrm>
            <a:off x="0" y="6324600"/>
            <a:ext cx="12192000" cy="381000"/>
          </a:xfrm>
          <a:prstGeom prst="rect">
            <a:avLst/>
          </a:prstGeom>
          <a:solidFill>
            <a:schemeClr val="tx2"/>
          </a:solid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Times New Roman" pitchFamily="18" charset="0"/>
                <a:ea typeface="+mj-ea"/>
                <a:cs typeface="Times New Roman" pitchFamily="18" charset="0"/>
              </a:rPr>
              <a:t>(Source: XXXXX</a:t>
            </a:r>
            <a:r>
              <a:rPr kumimoji="0" lang="en-US" sz="1800" b="1" i="0" u="none" strike="noStrike" kern="1200" cap="none" spc="0" normalizeH="0" noProof="0">
                <a:ln>
                  <a:noFill/>
                </a:ln>
                <a:solidFill>
                  <a:schemeClr val="bg1"/>
                </a:solidFill>
                <a:effectLst/>
                <a:uLnTx/>
                <a:uFillTx/>
                <a:latin typeface="Times New Roman" pitchFamily="18" charset="0"/>
                <a:ea typeface="+mj-ea"/>
                <a:cs typeface="Times New Roman" pitchFamily="18" charset="0"/>
              </a:rPr>
              <a:t>) </a:t>
            </a:r>
            <a:endParaRPr kumimoji="0" lang="en-US" sz="1800" b="1" i="0" u="none" strike="noStrike" kern="1200" cap="none" spc="0" normalizeH="0" baseline="0" noProof="0">
              <a:ln>
                <a:noFill/>
              </a:ln>
              <a:solidFill>
                <a:schemeClr val="bg1"/>
              </a:solidFill>
              <a:effectLst/>
              <a:uLnTx/>
              <a:uFillTx/>
              <a:latin typeface="Times New Roman" pitchFamily="18" charset="0"/>
              <a:ea typeface="+mj-ea"/>
              <a:cs typeface="Times New Roman" pitchFamily="18" charset="0"/>
            </a:endParaRPr>
          </a:p>
        </p:txBody>
      </p:sp>
      <p:sp>
        <p:nvSpPr>
          <p:cNvPr id="4"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1741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lvl1pPr>
              <a:defRPr sz="4800"/>
            </a:lvl1pPr>
          </a:lstStyle>
          <a:p>
            <a:r>
              <a:rPr lang="en-US"/>
              <a:t>Click to edit Master title style</a:t>
            </a:r>
          </a:p>
        </p:txBody>
      </p:sp>
      <p:sp>
        <p:nvSpPr>
          <p:cNvPr id="3"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5205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5121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EC47F32-D8E0-4AA8-8213-E20D45F5E842}" type="datetime1">
              <a:rPr lang="en-US" smtClean="0">
                <a:solidFill>
                  <a:srgbClr val="D4D2D0">
                    <a:shade val="50000"/>
                    <a:satMod val="200000"/>
                  </a:srgbClr>
                </a:solidFill>
              </a:rPr>
              <a:pPr/>
              <a:t>1/22/2026</a:t>
            </a:fld>
            <a:endParaRPr lang="en-US">
              <a:solidFill>
                <a:srgbClr val="D4D2D0">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atMod val="200000"/>
                </a:srgbClr>
              </a:solidFill>
            </a:endParaRPr>
          </a:p>
        </p:txBody>
      </p:sp>
      <p:sp>
        <p:nvSpPr>
          <p:cNvPr id="6" name="Slide Number Placeholder 5"/>
          <p:cNvSpPr>
            <a:spLocks noGrp="1"/>
          </p:cNvSpPr>
          <p:nvPr>
            <p:ph type="sldNum" sz="quarter" idx="12"/>
          </p:nvPr>
        </p:nvSpPr>
        <p:spPr/>
        <p:txBody>
          <a:bodyPr/>
          <a:lstStyle/>
          <a:p>
            <a:fld id="{E7F13AF2-DCC4-4842-96BC-1B9869901C37}" type="slidenum">
              <a:rPr lang="en-US" smtClean="0">
                <a:solidFill>
                  <a:srgbClr val="D4D2D0">
                    <a:shade val="50000"/>
                    <a:satMod val="200000"/>
                  </a:srgbClr>
                </a:solidFill>
              </a:rPr>
              <a:pPr/>
              <a:t>‹#›</a:t>
            </a:fld>
            <a:endParaRPr lang="en-US">
              <a:solidFill>
                <a:srgbClr val="D4D2D0">
                  <a:shade val="50000"/>
                  <a:satMod val="200000"/>
                </a:srgbClr>
              </a:solidFill>
            </a:endParaRPr>
          </a:p>
        </p:txBody>
      </p:sp>
    </p:spTree>
    <p:extLst>
      <p:ext uri="{BB962C8B-B14F-4D97-AF65-F5344CB8AC3E}">
        <p14:creationId xmlns:p14="http://schemas.microsoft.com/office/powerpoint/2010/main" val="23558883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4E325A-7234-4442-A1B9-4B1A143D455A}" type="datetime1">
              <a:rPr lang="en-US" smtClean="0">
                <a:solidFill>
                  <a:srgbClr val="D4D2D0">
                    <a:shade val="50000"/>
                    <a:satMod val="200000"/>
                  </a:srgbClr>
                </a:solidFill>
              </a:rPr>
              <a:pPr/>
              <a:t>1/22/2026</a:t>
            </a:fld>
            <a:endParaRPr lang="en-US">
              <a:solidFill>
                <a:srgbClr val="D4D2D0">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atMod val="200000"/>
                </a:srgbClr>
              </a:solidFill>
            </a:endParaRPr>
          </a:p>
        </p:txBody>
      </p:sp>
      <p:sp>
        <p:nvSpPr>
          <p:cNvPr id="6" name="Slide Number Placeholder 5"/>
          <p:cNvSpPr>
            <a:spLocks noGrp="1"/>
          </p:cNvSpPr>
          <p:nvPr>
            <p:ph type="sldNum" sz="quarter" idx="12"/>
          </p:nvPr>
        </p:nvSpPr>
        <p:spPr/>
        <p:txBody>
          <a:bodyPr/>
          <a:lstStyle/>
          <a:p>
            <a:fld id="{66C9E71F-78A0-4868-970E-5692D76DECFE}" type="slidenum">
              <a:rPr lang="en-US" smtClean="0">
                <a:solidFill>
                  <a:srgbClr val="D4D2D0">
                    <a:shade val="50000"/>
                    <a:satMod val="200000"/>
                  </a:srgbClr>
                </a:solidFill>
              </a:rPr>
              <a:pPr/>
              <a:t>‹#›</a:t>
            </a:fld>
            <a:endParaRPr lang="en-US">
              <a:solidFill>
                <a:srgbClr val="D4D2D0">
                  <a:shade val="50000"/>
                  <a:satMod val="200000"/>
                </a:srgbClr>
              </a:solidFill>
            </a:endParaRPr>
          </a:p>
        </p:txBody>
      </p:sp>
    </p:spTree>
    <p:extLst>
      <p:ext uri="{BB962C8B-B14F-4D97-AF65-F5344CB8AC3E}">
        <p14:creationId xmlns:p14="http://schemas.microsoft.com/office/powerpoint/2010/main" val="6302010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FDAECA-CE54-4941-9676-C00B3384D37A}" type="datetime1">
              <a:rPr lang="en-US" sz="1000" smtClean="0">
                <a:solidFill>
                  <a:srgbClr val="D4D2D0">
                    <a:shade val="50000"/>
                  </a:srgbClr>
                </a:solidFill>
              </a:rPr>
              <a:pPr/>
              <a:t>1/22/2026</a:t>
            </a:fld>
            <a:endParaRPr lang="en-US" sz="1000">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sz="1000">
              <a:solidFill>
                <a:srgbClr val="D4D2D0">
                  <a:shade val="50000"/>
                </a:srgbClr>
              </a:solidFill>
            </a:endParaRPr>
          </a:p>
        </p:txBody>
      </p:sp>
      <p:sp>
        <p:nvSpPr>
          <p:cNvPr id="6" name="Slide Number Placeholder 5"/>
          <p:cNvSpPr>
            <a:spLocks noGrp="1"/>
          </p:cNvSpPr>
          <p:nvPr>
            <p:ph type="sldNum" sz="quarter" idx="12"/>
          </p:nvPr>
        </p:nvSpPr>
        <p:spPr/>
        <p:txBody>
          <a:bodyPr/>
          <a:lstStyle/>
          <a:p>
            <a:fld id="{E7F13AF2-DCC4-4842-96BC-1B9869901C37}" type="slidenum">
              <a:rPr lang="en-US" sz="1000" smtClean="0">
                <a:solidFill>
                  <a:srgbClr val="D4D2D0">
                    <a:shade val="50000"/>
                  </a:srgbClr>
                </a:solidFill>
              </a:rPr>
              <a:pPr/>
              <a:t>‹#›</a:t>
            </a:fld>
            <a:endParaRPr lang="en-US" sz="1000">
              <a:solidFill>
                <a:srgbClr val="D4D2D0">
                  <a:shade val="50000"/>
                </a:srgbClr>
              </a:solidFill>
            </a:endParaRPr>
          </a:p>
        </p:txBody>
      </p:sp>
    </p:spTree>
    <p:extLst>
      <p:ext uri="{BB962C8B-B14F-4D97-AF65-F5344CB8AC3E}">
        <p14:creationId xmlns:p14="http://schemas.microsoft.com/office/powerpoint/2010/main" val="3121310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Right Triangle 3">
            <a:extLst>
              <a:ext uri="{FF2B5EF4-FFF2-40B4-BE49-F238E27FC236}">
                <a16:creationId xmlns:a16="http://schemas.microsoft.com/office/drawing/2014/main" id="{79ED029D-F488-47E5-B064-0E35B31D23A5}"/>
              </a:ext>
            </a:extLst>
          </p:cNvPr>
          <p:cNvSpPr>
            <a:spLocks noGrp="1" noRot="1" noMove="1" noResize="1" noEditPoints="1" noAdjustHandles="1" noChangeArrowheads="1" noChangeShapeType="1"/>
          </p:cNvSpPr>
          <p:nvPr userDrawn="1"/>
        </p:nvSpPr>
        <p:spPr>
          <a:xfrm flipV="1">
            <a:off x="0" y="-5"/>
            <a:ext cx="11747500" cy="6299203"/>
          </a:xfrm>
          <a:prstGeom prst="rtTriangle">
            <a:avLst/>
          </a:prstGeom>
          <a:solidFill>
            <a:srgbClr val="CDD5E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Picture Placeholder 31" title="Image">
            <a:extLst>
              <a:ext uri="{FF2B5EF4-FFF2-40B4-BE49-F238E27FC236}">
                <a16:creationId xmlns:a16="http://schemas.microsoft.com/office/drawing/2014/main" id="{D683190A-95C6-428D-AEE4-FC8350C3246D}"/>
              </a:ext>
            </a:extLst>
          </p:cNvPr>
          <p:cNvSpPr>
            <a:spLocks noGrp="1" noRot="1" noMove="1" noResize="1" noEditPoints="1" noAdjustHandles="1" noChangeArrowheads="1" noChangeShapeType="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noGrp="1" noRot="1" noMove="1" noResize="1" noEditPoints="1" noAdjustHandles="1" noChangeArrowheads="1" noChangeShapeType="1"/>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noRot="1" noMove="1" noResize="1" noEditPoints="1" noAdjustHandles="1" noChangeArrowheads="1" noChangeShapeType="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noProof="0"/>
              <a:t>Add Caption Here</a:t>
            </a:r>
          </a:p>
        </p:txBody>
      </p:sp>
    </p:spTree>
    <p:extLst>
      <p:ext uri="{BB962C8B-B14F-4D97-AF65-F5344CB8AC3E}">
        <p14:creationId xmlns:p14="http://schemas.microsoft.com/office/powerpoint/2010/main" val="704634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0C0267-41BC-45B5-9975-E64DF2708B06}" type="datetime1">
              <a:rPr lang="en-US" sz="1000" smtClean="0">
                <a:solidFill>
                  <a:srgbClr val="D4D2D0">
                    <a:shade val="50000"/>
                  </a:srgbClr>
                </a:solidFill>
              </a:rPr>
              <a:pPr/>
              <a:t>1/22/2026</a:t>
            </a:fld>
            <a:endParaRPr lang="en-US" sz="1000">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sz="1000">
              <a:solidFill>
                <a:srgbClr val="D4D2D0">
                  <a:shade val="50000"/>
                </a:srgbClr>
              </a:solidFill>
            </a:endParaRPr>
          </a:p>
        </p:txBody>
      </p:sp>
      <p:sp>
        <p:nvSpPr>
          <p:cNvPr id="7" name="Slide Number Placeholder 6"/>
          <p:cNvSpPr>
            <a:spLocks noGrp="1"/>
          </p:cNvSpPr>
          <p:nvPr>
            <p:ph type="sldNum" sz="quarter" idx="12"/>
          </p:nvPr>
        </p:nvSpPr>
        <p:spPr/>
        <p:txBody>
          <a:bodyPr/>
          <a:lstStyle/>
          <a:p>
            <a:fld id="{E7F13AF2-DCC4-4842-96BC-1B9869901C37}" type="slidenum">
              <a:rPr lang="en-US" sz="1000" smtClean="0">
                <a:solidFill>
                  <a:srgbClr val="D4D2D0">
                    <a:shade val="50000"/>
                  </a:srgbClr>
                </a:solidFill>
              </a:rPr>
              <a:pPr/>
              <a:t>‹#›</a:t>
            </a:fld>
            <a:endParaRPr lang="en-US" sz="1000">
              <a:solidFill>
                <a:srgbClr val="D4D2D0">
                  <a:shade val="50000"/>
                </a:srgbClr>
              </a:solidFill>
            </a:endParaRPr>
          </a:p>
        </p:txBody>
      </p:sp>
    </p:spTree>
    <p:extLst>
      <p:ext uri="{BB962C8B-B14F-4D97-AF65-F5344CB8AC3E}">
        <p14:creationId xmlns:p14="http://schemas.microsoft.com/office/powerpoint/2010/main" val="11214871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BCBEEE-095B-4950-A0CA-80B4558C3870}" type="datetime1">
              <a:rPr lang="en-US" sz="1000" smtClean="0">
                <a:solidFill>
                  <a:srgbClr val="D4D2D0">
                    <a:shade val="50000"/>
                  </a:srgbClr>
                </a:solidFill>
              </a:rPr>
              <a:pPr/>
              <a:t>1/22/2026</a:t>
            </a:fld>
            <a:endParaRPr lang="en-US" sz="1000">
              <a:solidFill>
                <a:srgbClr val="D4D2D0">
                  <a:shade val="50000"/>
                </a:srgbClr>
              </a:solidFill>
            </a:endParaRPr>
          </a:p>
        </p:txBody>
      </p:sp>
      <p:sp>
        <p:nvSpPr>
          <p:cNvPr id="8" name="Footer Placeholder 7"/>
          <p:cNvSpPr>
            <a:spLocks noGrp="1"/>
          </p:cNvSpPr>
          <p:nvPr>
            <p:ph type="ftr" sz="quarter" idx="11"/>
          </p:nvPr>
        </p:nvSpPr>
        <p:spPr/>
        <p:txBody>
          <a:bodyPr/>
          <a:lstStyle/>
          <a:p>
            <a:endParaRPr lang="en-US" sz="1000">
              <a:solidFill>
                <a:srgbClr val="D4D2D0">
                  <a:shade val="50000"/>
                </a:srgbClr>
              </a:solidFill>
            </a:endParaRPr>
          </a:p>
        </p:txBody>
      </p:sp>
      <p:sp>
        <p:nvSpPr>
          <p:cNvPr id="9" name="Slide Number Placeholder 8"/>
          <p:cNvSpPr>
            <a:spLocks noGrp="1"/>
          </p:cNvSpPr>
          <p:nvPr>
            <p:ph type="sldNum" sz="quarter" idx="12"/>
          </p:nvPr>
        </p:nvSpPr>
        <p:spPr/>
        <p:txBody>
          <a:bodyPr/>
          <a:lstStyle/>
          <a:p>
            <a:fld id="{E7F13AF2-DCC4-4842-96BC-1B9869901C37}" type="slidenum">
              <a:rPr lang="en-US" sz="1000" smtClean="0">
                <a:solidFill>
                  <a:srgbClr val="D4D2D0">
                    <a:shade val="50000"/>
                  </a:srgbClr>
                </a:solidFill>
              </a:rPr>
              <a:pPr/>
              <a:t>‹#›</a:t>
            </a:fld>
            <a:endParaRPr lang="en-US" sz="1000">
              <a:solidFill>
                <a:srgbClr val="D4D2D0">
                  <a:shade val="50000"/>
                </a:srgbClr>
              </a:solidFill>
            </a:endParaRPr>
          </a:p>
        </p:txBody>
      </p:sp>
    </p:spTree>
    <p:extLst>
      <p:ext uri="{BB962C8B-B14F-4D97-AF65-F5344CB8AC3E}">
        <p14:creationId xmlns:p14="http://schemas.microsoft.com/office/powerpoint/2010/main" val="15582277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75046C-BF80-4E8B-AEF2-9672B3F34545}" type="datetime1">
              <a:rPr lang="en-US" smtClean="0">
                <a:solidFill>
                  <a:srgbClr val="D4D2D0">
                    <a:shade val="50000"/>
                    <a:satMod val="200000"/>
                  </a:srgbClr>
                </a:solidFill>
              </a:rPr>
              <a:pPr/>
              <a:t>1/22/2026</a:t>
            </a:fld>
            <a:endParaRPr lang="en-US">
              <a:solidFill>
                <a:srgbClr val="D4D2D0">
                  <a:shade val="50000"/>
                  <a:satMod val="200000"/>
                </a:srgbClr>
              </a:solidFill>
            </a:endParaRPr>
          </a:p>
        </p:txBody>
      </p:sp>
      <p:sp>
        <p:nvSpPr>
          <p:cNvPr id="4" name="Footer Placeholder 3"/>
          <p:cNvSpPr>
            <a:spLocks noGrp="1"/>
          </p:cNvSpPr>
          <p:nvPr>
            <p:ph type="ftr" sz="quarter" idx="11"/>
          </p:nvPr>
        </p:nvSpPr>
        <p:spPr/>
        <p:txBody>
          <a:bodyPr/>
          <a:lstStyle/>
          <a:p>
            <a:endParaRPr lang="en-US">
              <a:solidFill>
                <a:srgbClr val="D4D2D0">
                  <a:shade val="50000"/>
                  <a:satMod val="200000"/>
                </a:srgbClr>
              </a:solidFill>
            </a:endParaRPr>
          </a:p>
        </p:txBody>
      </p:sp>
      <p:sp>
        <p:nvSpPr>
          <p:cNvPr id="5" name="Slide Number Placeholder 4"/>
          <p:cNvSpPr>
            <a:spLocks noGrp="1"/>
          </p:cNvSpPr>
          <p:nvPr>
            <p:ph type="sldNum" sz="quarter" idx="12"/>
          </p:nvPr>
        </p:nvSpPr>
        <p:spPr/>
        <p:txBody>
          <a:bodyPr/>
          <a:lstStyle/>
          <a:p>
            <a:fld id="{66C9E71F-78A0-4868-970E-5692D76DECFE}" type="slidenum">
              <a:rPr lang="en-US" smtClean="0">
                <a:solidFill>
                  <a:srgbClr val="D4D2D0">
                    <a:shade val="50000"/>
                    <a:satMod val="200000"/>
                  </a:srgbClr>
                </a:solidFill>
              </a:rPr>
              <a:pPr/>
              <a:t>‹#›</a:t>
            </a:fld>
            <a:endParaRPr lang="en-US">
              <a:solidFill>
                <a:srgbClr val="D4D2D0">
                  <a:shade val="50000"/>
                  <a:satMod val="200000"/>
                </a:srgbClr>
              </a:solidFill>
            </a:endParaRPr>
          </a:p>
        </p:txBody>
      </p:sp>
    </p:spTree>
    <p:extLst>
      <p:ext uri="{BB962C8B-B14F-4D97-AF65-F5344CB8AC3E}">
        <p14:creationId xmlns:p14="http://schemas.microsoft.com/office/powerpoint/2010/main" val="1193953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B43182-F2E4-4C7E-8D06-15BB9140EF00}" type="datetime1">
              <a:rPr lang="en-US" smtClean="0">
                <a:solidFill>
                  <a:srgbClr val="D4D2D0">
                    <a:shade val="50000"/>
                    <a:satMod val="200000"/>
                  </a:srgbClr>
                </a:solidFill>
              </a:rPr>
              <a:pPr/>
              <a:t>1/22/2026</a:t>
            </a:fld>
            <a:endParaRPr lang="en-US">
              <a:solidFill>
                <a:srgbClr val="D4D2D0">
                  <a:shade val="50000"/>
                  <a:satMod val="200000"/>
                </a:srgbClr>
              </a:solidFill>
            </a:endParaRPr>
          </a:p>
        </p:txBody>
      </p:sp>
      <p:sp>
        <p:nvSpPr>
          <p:cNvPr id="3" name="Footer Placeholder 2"/>
          <p:cNvSpPr>
            <a:spLocks noGrp="1"/>
          </p:cNvSpPr>
          <p:nvPr>
            <p:ph type="ftr" sz="quarter" idx="11"/>
          </p:nvPr>
        </p:nvSpPr>
        <p:spPr/>
        <p:txBody>
          <a:bodyPr/>
          <a:lstStyle/>
          <a:p>
            <a:endParaRPr lang="en-US">
              <a:solidFill>
                <a:srgbClr val="D4D2D0">
                  <a:shade val="50000"/>
                  <a:satMod val="200000"/>
                </a:srgbClr>
              </a:solidFill>
            </a:endParaRPr>
          </a:p>
        </p:txBody>
      </p:sp>
      <p:sp>
        <p:nvSpPr>
          <p:cNvPr id="4" name="Slide Number Placeholder 3"/>
          <p:cNvSpPr>
            <a:spLocks noGrp="1"/>
          </p:cNvSpPr>
          <p:nvPr>
            <p:ph type="sldNum" sz="quarter" idx="12"/>
          </p:nvPr>
        </p:nvSpPr>
        <p:spPr/>
        <p:txBody>
          <a:bodyPr/>
          <a:lstStyle/>
          <a:p>
            <a:fld id="{66C9E71F-78A0-4868-970E-5692D76DECFE}" type="slidenum">
              <a:rPr lang="en-US" smtClean="0">
                <a:solidFill>
                  <a:srgbClr val="D4D2D0">
                    <a:shade val="50000"/>
                    <a:satMod val="200000"/>
                  </a:srgbClr>
                </a:solidFill>
              </a:rPr>
              <a:pPr/>
              <a:t>‹#›</a:t>
            </a:fld>
            <a:endParaRPr lang="en-US">
              <a:solidFill>
                <a:srgbClr val="D4D2D0">
                  <a:shade val="50000"/>
                  <a:satMod val="200000"/>
                </a:srgbClr>
              </a:solidFill>
            </a:endParaRPr>
          </a:p>
        </p:txBody>
      </p:sp>
    </p:spTree>
    <p:extLst>
      <p:ext uri="{BB962C8B-B14F-4D97-AF65-F5344CB8AC3E}">
        <p14:creationId xmlns:p14="http://schemas.microsoft.com/office/powerpoint/2010/main" val="6662887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54D0753-322D-4C0B-9404-08C9F639D16D}" type="datetime1">
              <a:rPr lang="en-US" sz="1000" smtClean="0">
                <a:solidFill>
                  <a:srgbClr val="D4D2D0">
                    <a:shade val="50000"/>
                  </a:srgbClr>
                </a:solidFill>
              </a:rPr>
              <a:pPr/>
              <a:t>1/22/2026</a:t>
            </a:fld>
            <a:endParaRPr lang="en-US" sz="1000">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sz="1000">
              <a:solidFill>
                <a:srgbClr val="D4D2D0">
                  <a:shade val="50000"/>
                </a:srgbClr>
              </a:solidFill>
            </a:endParaRPr>
          </a:p>
        </p:txBody>
      </p:sp>
      <p:sp>
        <p:nvSpPr>
          <p:cNvPr id="7" name="Slide Number Placeholder 6"/>
          <p:cNvSpPr>
            <a:spLocks noGrp="1"/>
          </p:cNvSpPr>
          <p:nvPr>
            <p:ph type="sldNum" sz="quarter" idx="12"/>
          </p:nvPr>
        </p:nvSpPr>
        <p:spPr/>
        <p:txBody>
          <a:bodyPr/>
          <a:lstStyle/>
          <a:p>
            <a:fld id="{E7F13AF2-DCC4-4842-96BC-1B9869901C37}" type="slidenum">
              <a:rPr lang="en-US" sz="1000" smtClean="0">
                <a:solidFill>
                  <a:srgbClr val="D4D2D0">
                    <a:shade val="50000"/>
                  </a:srgbClr>
                </a:solidFill>
              </a:rPr>
              <a:pPr/>
              <a:t>‹#›</a:t>
            </a:fld>
            <a:endParaRPr lang="en-US" sz="1000">
              <a:solidFill>
                <a:srgbClr val="D4D2D0">
                  <a:shade val="50000"/>
                </a:srgbClr>
              </a:solidFill>
            </a:endParaRPr>
          </a:p>
        </p:txBody>
      </p:sp>
    </p:spTree>
    <p:extLst>
      <p:ext uri="{BB962C8B-B14F-4D97-AF65-F5344CB8AC3E}">
        <p14:creationId xmlns:p14="http://schemas.microsoft.com/office/powerpoint/2010/main" val="40737389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168D1EE-F33B-4150-A22F-E5878DE5666C}" type="datetime1">
              <a:rPr lang="en-US" sz="1000" smtClean="0">
                <a:solidFill>
                  <a:srgbClr val="D4D2D0">
                    <a:shade val="50000"/>
                  </a:srgbClr>
                </a:solidFill>
              </a:rPr>
              <a:pPr/>
              <a:t>1/22/2026</a:t>
            </a:fld>
            <a:endParaRPr lang="en-US" sz="1000">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sz="1000">
              <a:solidFill>
                <a:srgbClr val="D4D2D0">
                  <a:shade val="50000"/>
                </a:srgbClr>
              </a:solidFill>
            </a:endParaRPr>
          </a:p>
        </p:txBody>
      </p:sp>
      <p:sp>
        <p:nvSpPr>
          <p:cNvPr id="7" name="Slide Number Placeholder 6"/>
          <p:cNvSpPr>
            <a:spLocks noGrp="1"/>
          </p:cNvSpPr>
          <p:nvPr>
            <p:ph type="sldNum" sz="quarter" idx="12"/>
          </p:nvPr>
        </p:nvSpPr>
        <p:spPr/>
        <p:txBody>
          <a:bodyPr/>
          <a:lstStyle/>
          <a:p>
            <a:fld id="{E7F13AF2-DCC4-4842-96BC-1B9869901C37}" type="slidenum">
              <a:rPr lang="en-US" sz="1000" smtClean="0">
                <a:solidFill>
                  <a:srgbClr val="D4D2D0">
                    <a:shade val="50000"/>
                  </a:srgbClr>
                </a:solidFill>
              </a:rPr>
              <a:pPr/>
              <a:t>‹#›</a:t>
            </a:fld>
            <a:endParaRPr lang="en-US" sz="1000">
              <a:solidFill>
                <a:srgbClr val="D4D2D0">
                  <a:shade val="50000"/>
                </a:srgbClr>
              </a:solidFill>
            </a:endParaRPr>
          </a:p>
        </p:txBody>
      </p:sp>
    </p:spTree>
    <p:extLst>
      <p:ext uri="{BB962C8B-B14F-4D97-AF65-F5344CB8AC3E}">
        <p14:creationId xmlns:p14="http://schemas.microsoft.com/office/powerpoint/2010/main" val="31706860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2ECE0B-069C-4E82-9399-8C854D061C68}" type="datetime1">
              <a:rPr lang="en-US" sz="1000" smtClean="0">
                <a:solidFill>
                  <a:srgbClr val="D4D2D0">
                    <a:shade val="50000"/>
                  </a:srgbClr>
                </a:solidFill>
              </a:rPr>
              <a:pPr/>
              <a:t>1/22/2026</a:t>
            </a:fld>
            <a:endParaRPr lang="en-US" sz="1000">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sz="1000">
              <a:solidFill>
                <a:srgbClr val="D4D2D0">
                  <a:shade val="50000"/>
                </a:srgbClr>
              </a:solidFill>
            </a:endParaRPr>
          </a:p>
        </p:txBody>
      </p:sp>
      <p:sp>
        <p:nvSpPr>
          <p:cNvPr id="6" name="Slide Number Placeholder 5"/>
          <p:cNvSpPr>
            <a:spLocks noGrp="1"/>
          </p:cNvSpPr>
          <p:nvPr>
            <p:ph type="sldNum" sz="quarter" idx="12"/>
          </p:nvPr>
        </p:nvSpPr>
        <p:spPr/>
        <p:txBody>
          <a:bodyPr/>
          <a:lstStyle/>
          <a:p>
            <a:fld id="{E7F13AF2-DCC4-4842-96BC-1B9869901C37}" type="slidenum">
              <a:rPr lang="en-US" sz="1000" smtClean="0">
                <a:solidFill>
                  <a:srgbClr val="D4D2D0">
                    <a:shade val="50000"/>
                  </a:srgbClr>
                </a:solidFill>
              </a:rPr>
              <a:pPr/>
              <a:t>‹#›</a:t>
            </a:fld>
            <a:endParaRPr lang="en-US" sz="1000">
              <a:solidFill>
                <a:srgbClr val="D4D2D0">
                  <a:shade val="50000"/>
                </a:srgbClr>
              </a:solidFill>
            </a:endParaRPr>
          </a:p>
        </p:txBody>
      </p:sp>
    </p:spTree>
    <p:extLst>
      <p:ext uri="{BB962C8B-B14F-4D97-AF65-F5344CB8AC3E}">
        <p14:creationId xmlns:p14="http://schemas.microsoft.com/office/powerpoint/2010/main" val="24548026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7CAC3F-9155-493D-B379-E2819FEFD9B3}" type="datetime1">
              <a:rPr lang="en-US" sz="1000" smtClean="0">
                <a:solidFill>
                  <a:srgbClr val="D4D2D0">
                    <a:shade val="50000"/>
                  </a:srgbClr>
                </a:solidFill>
              </a:rPr>
              <a:pPr/>
              <a:t>1/22/2026</a:t>
            </a:fld>
            <a:endParaRPr lang="en-US" sz="1000">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sz="1000">
              <a:solidFill>
                <a:srgbClr val="D4D2D0">
                  <a:shade val="50000"/>
                </a:srgbClr>
              </a:solidFill>
            </a:endParaRPr>
          </a:p>
        </p:txBody>
      </p:sp>
      <p:sp>
        <p:nvSpPr>
          <p:cNvPr id="6" name="Slide Number Placeholder 5"/>
          <p:cNvSpPr>
            <a:spLocks noGrp="1"/>
          </p:cNvSpPr>
          <p:nvPr>
            <p:ph type="sldNum" sz="quarter" idx="12"/>
          </p:nvPr>
        </p:nvSpPr>
        <p:spPr/>
        <p:txBody>
          <a:bodyPr/>
          <a:lstStyle/>
          <a:p>
            <a:fld id="{E7F13AF2-DCC4-4842-96BC-1B9869901C37}" type="slidenum">
              <a:rPr lang="en-US" sz="1000" smtClean="0">
                <a:solidFill>
                  <a:srgbClr val="D4D2D0">
                    <a:shade val="50000"/>
                  </a:srgbClr>
                </a:solidFill>
              </a:rPr>
              <a:pPr/>
              <a:t>‹#›</a:t>
            </a:fld>
            <a:endParaRPr lang="en-US" sz="1000">
              <a:solidFill>
                <a:srgbClr val="D4D2D0">
                  <a:shade val="50000"/>
                </a:srgbClr>
              </a:solidFill>
            </a:endParaRPr>
          </a:p>
        </p:txBody>
      </p:sp>
    </p:spTree>
    <p:extLst>
      <p:ext uri="{BB962C8B-B14F-4D97-AF65-F5344CB8AC3E}">
        <p14:creationId xmlns:p14="http://schemas.microsoft.com/office/powerpoint/2010/main" val="13486569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ABF8EE-3D45-4D0D-83D1-A6595B8FC528}" type="datetime1">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39968969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7D13C8-384F-4D9D-BD36-D198DE5AB07A}" type="datetime1">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124775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29374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0C172D-9C32-464C-A595-6581935727AA}" type="datetime1">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41424809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67281C-B44F-4F56-8FB3-6ABCDD6ED438}" type="datetime1">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5130800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C8340E-69F6-4176-802E-F78018497403}" type="datetime1">
              <a:rPr lang="en-US" smtClean="0"/>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28514188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72A0E6-4BAD-435D-85C8-8579D41DE8F3}" type="datetime1">
              <a:rPr lang="en-US" smtClean="0"/>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13214951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71625D-DAB7-429F-B1A0-6CD356DC233D}" type="datetime1">
              <a:rPr lang="en-US" smtClean="0"/>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8057560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23719A-6426-456A-B99C-58F28B76EAA8}" type="datetime1">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22696894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240AA6-FED9-494B-B3C1-8BC02E680939}" type="datetime1">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948030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0C02CE-C688-4F7F-9F78-C3D8FB930A5F}" type="datetime1">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6903297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3FED36-9938-42C8-BCDB-4027C0D1548C}" type="datetime1">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11004580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DABF8EE-3D45-4D0D-83D1-A6595B8FC528}" type="datetime1">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2764057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28413-1833-406D-BFC6-271BE6ECF0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AAB630-3B25-4934-809F-9A5CAC93CA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539322-A20B-416F-A569-085AC46F096B}"/>
              </a:ext>
            </a:extLst>
          </p:cNvPr>
          <p:cNvSpPr>
            <a:spLocks noGrp="1"/>
          </p:cNvSpPr>
          <p:nvPr>
            <p:ph type="dt" sz="half" idx="10"/>
          </p:nvPr>
        </p:nvSpPr>
        <p:spPr/>
        <p:txBody>
          <a:bodyPr/>
          <a:lstStyle/>
          <a:p>
            <a:fld id="{35B472F9-7FBC-4297-A66F-C0BA080B1A76}" type="datetime1">
              <a:rPr lang="en-US" smtClean="0"/>
              <a:t>1/22/2026</a:t>
            </a:fld>
            <a:endParaRPr lang="en-US"/>
          </a:p>
        </p:txBody>
      </p:sp>
      <p:sp>
        <p:nvSpPr>
          <p:cNvPr id="5" name="Footer Placeholder 4">
            <a:extLst>
              <a:ext uri="{FF2B5EF4-FFF2-40B4-BE49-F238E27FC236}">
                <a16:creationId xmlns:a16="http://schemas.microsoft.com/office/drawing/2014/main" id="{A82BEF97-DC75-466A-8CB0-5A9712F6E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A4A76-AD21-45B6-863B-4716F7BF39E5}"/>
              </a:ext>
            </a:extLst>
          </p:cNvPr>
          <p:cNvSpPr>
            <a:spLocks noGrp="1"/>
          </p:cNvSpPr>
          <p:nvPr>
            <p:ph type="sldNum" sz="quarter" idx="12"/>
          </p:nvPr>
        </p:nvSpPr>
        <p:spPr/>
        <p:txBody>
          <a:bodyPr/>
          <a:lstStyle/>
          <a:p>
            <a:fld id="{E1AE8BD2-CB36-446D-8C9C-AE697949A48A}" type="slidenum">
              <a:rPr lang="en-US" smtClean="0"/>
              <a:t>‹#›</a:t>
            </a:fld>
            <a:endParaRPr lang="en-US"/>
          </a:p>
        </p:txBody>
      </p:sp>
    </p:spTree>
    <p:extLst>
      <p:ext uri="{BB962C8B-B14F-4D97-AF65-F5344CB8AC3E}">
        <p14:creationId xmlns:p14="http://schemas.microsoft.com/office/powerpoint/2010/main" val="21452523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7D13C8-384F-4D9D-BD36-D198DE5AB07A}" type="datetime1">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7825194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0C172D-9C32-464C-A595-6581935727AA}" type="datetime1">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38963825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67281C-B44F-4F56-8FB3-6ABCDD6ED438}" type="datetime1">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39922555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C8340E-69F6-4176-802E-F78018497403}" type="datetime1">
              <a:rPr lang="en-US" smtClean="0"/>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2213496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72A0E6-4BAD-435D-85C8-8579D41DE8F3}" type="datetime1">
              <a:rPr lang="en-US" smtClean="0"/>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42522964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71625D-DAB7-429F-B1A0-6CD356DC233D}" type="datetime1">
              <a:rPr lang="en-US" smtClean="0"/>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24088858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323719A-6426-456A-B99C-58F28B76EAA8}" type="datetime1">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38269068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4240AA6-FED9-494B-B3C1-8BC02E680939}" type="datetime1">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11411231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0C02CE-C688-4F7F-9F78-C3D8FB930A5F}" type="datetime1">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19261902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3FED36-9938-42C8-BCDB-4027C0D1548C}" type="datetime1">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90DE-F527-4539-A5E1-550D6B049B2E}" type="slidenum">
              <a:rPr lang="en-US" smtClean="0"/>
              <a:t>‹#›</a:t>
            </a:fld>
            <a:endParaRPr lang="en-US"/>
          </a:p>
        </p:txBody>
      </p:sp>
    </p:spTree>
    <p:extLst>
      <p:ext uri="{BB962C8B-B14F-4D97-AF65-F5344CB8AC3E}">
        <p14:creationId xmlns:p14="http://schemas.microsoft.com/office/powerpoint/2010/main" val="275542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B2FC49-9C1F-2516-3F03-2C8F7F30CF0F}"/>
              </a:ext>
            </a:extLst>
          </p:cNvPr>
          <p:cNvGrpSpPr/>
          <p:nvPr userDrawn="1"/>
        </p:nvGrpSpPr>
        <p:grpSpPr>
          <a:xfrm>
            <a:off x="776176" y="2926872"/>
            <a:ext cx="2970166" cy="2596104"/>
            <a:chOff x="776176" y="2926872"/>
            <a:chExt cx="2970166" cy="2596104"/>
          </a:xfrm>
        </p:grpSpPr>
        <p:sp>
          <p:nvSpPr>
            <p:cNvPr id="7" name="Hexagon 6">
              <a:extLst>
                <a:ext uri="{FF2B5EF4-FFF2-40B4-BE49-F238E27FC236}">
                  <a16:creationId xmlns:a16="http://schemas.microsoft.com/office/drawing/2014/main" id="{D86F0DC8-EA4C-E2BB-05DC-A9F301BDD1BF}"/>
                </a:ext>
                <a:ext uri="{C183D7F6-B498-43B3-948B-1728B52AA6E4}">
                  <adec:decorative xmlns:adec="http://schemas.microsoft.com/office/drawing/2017/decorative" val="1"/>
                </a:ext>
              </a:extLst>
            </p:cNvPr>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F08A10D7-7037-A3D8-40BD-54425E09168B}"/>
                </a:ext>
              </a:extLst>
            </p:cNvPr>
            <p:cNvPicPr/>
            <p:nvPr/>
          </p:nvPicPr>
          <p:blipFill>
            <a:blip r:embed="rId2"/>
            <a:stretch>
              <a:fillRect/>
            </a:stretch>
          </p:blipFill>
          <p:spPr>
            <a:xfrm>
              <a:off x="874028" y="2926872"/>
              <a:ext cx="2872314" cy="1992818"/>
            </a:xfrm>
            <a:prstGeom prst="rect">
              <a:avLst/>
            </a:prstGeom>
          </p:spPr>
        </p:pic>
      </p:grpSp>
      <p:sp>
        <p:nvSpPr>
          <p:cNvPr id="18" name="Title 17">
            <a:extLst>
              <a:ext uri="{FF2B5EF4-FFF2-40B4-BE49-F238E27FC236}">
                <a16:creationId xmlns:a16="http://schemas.microsoft.com/office/drawing/2014/main" id="{D354BDC8-1660-32FD-C8AF-E6498DC5B277}"/>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21" name="Text Placeholder 4" title="Subtitle">
            <a:extLst>
              <a:ext uri="{FF2B5EF4-FFF2-40B4-BE49-F238E27FC236}">
                <a16:creationId xmlns:a16="http://schemas.microsoft.com/office/drawing/2014/main" id="{74D1677B-781F-36D6-744C-A386754300FC}"/>
              </a:ext>
            </a:extLst>
          </p:cNvPr>
          <p:cNvSpPr>
            <a:spLocks noGrp="1"/>
          </p:cNvSpPr>
          <p:nvPr>
            <p:ph type="body" sz="quarter" idx="16" hasCustomPrompt="1"/>
          </p:nvPr>
        </p:nvSpPr>
        <p:spPr>
          <a:xfrm>
            <a:off x="5759640" y="3730609"/>
            <a:ext cx="4865688" cy="1341012"/>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314667253"/>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C9AFE83-4055-456B-8A11-34265C4D5B28}"/>
              </a:ext>
            </a:extLst>
          </p:cNvPr>
          <p:cNvSpPr>
            <a:spLocks noGrp="1"/>
          </p:cNvSpPr>
          <p:nvPr>
            <p:ph type="body" sz="quarter" idx="11"/>
          </p:nvPr>
        </p:nvSpPr>
        <p:spPr>
          <a:xfrm>
            <a:off x="161925" y="66675"/>
            <a:ext cx="11906251" cy="609600"/>
          </a:xfrm>
          <a:prstGeom prst="rect">
            <a:avLst/>
          </a:prstGeom>
        </p:spPr>
        <p:txBody>
          <a:bodyPr anchor="ctr"/>
          <a:lstStyle>
            <a:lvl1pPr marL="0" indent="0">
              <a:lnSpc>
                <a:spcPct val="100000"/>
              </a:lnSpc>
              <a:spcBef>
                <a:spcPts val="0"/>
              </a:spcBef>
              <a:buNone/>
              <a:defRPr sz="2800">
                <a:solidFill>
                  <a:schemeClr val="bg1"/>
                </a:solidFill>
              </a:defRPr>
            </a:lvl1pPr>
            <a:lvl2pPr marL="457189"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02B9EABC-9778-489F-89A7-BA5815AB0AD1}"/>
              </a:ext>
            </a:extLst>
          </p:cNvPr>
          <p:cNvSpPr>
            <a:spLocks noGrp="1"/>
          </p:cNvSpPr>
          <p:nvPr>
            <p:ph type="body" sz="quarter" idx="12"/>
          </p:nvPr>
        </p:nvSpPr>
        <p:spPr>
          <a:xfrm>
            <a:off x="161925" y="847727"/>
            <a:ext cx="11906251" cy="609601"/>
          </a:xfrm>
          <a:prstGeom prst="rect">
            <a:avLst/>
          </a:prstGeom>
        </p:spPr>
        <p:txBody>
          <a:bodyPr/>
          <a:lstStyle>
            <a:lvl1pPr marL="0" indent="0">
              <a:lnSpc>
                <a:spcPct val="100000"/>
              </a:lnSpc>
              <a:spcBef>
                <a:spcPts val="0"/>
              </a:spcBef>
              <a:buNone/>
              <a:defRPr sz="2000">
                <a:solidFill>
                  <a:schemeClr val="tx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783EB5FC-A0F0-40AF-AF57-7C91DE53009F}"/>
              </a:ext>
            </a:extLst>
          </p:cNvPr>
          <p:cNvSpPr>
            <a:spLocks noGrp="1"/>
          </p:cNvSpPr>
          <p:nvPr>
            <p:ph type="body" sz="quarter" idx="13"/>
          </p:nvPr>
        </p:nvSpPr>
        <p:spPr>
          <a:xfrm>
            <a:off x="161925" y="1666875"/>
            <a:ext cx="11906251" cy="4343400"/>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C2FFB219-556D-8843-AED7-CEC9E1C208B1}"/>
              </a:ext>
            </a:extLst>
          </p:cNvPr>
          <p:cNvSpPr>
            <a:spLocks noGrp="1"/>
          </p:cNvSpPr>
          <p:nvPr>
            <p:ph type="sldNum" sz="quarter" idx="4"/>
          </p:nvPr>
        </p:nvSpPr>
        <p:spPr>
          <a:xfrm>
            <a:off x="5883965" y="6519557"/>
            <a:ext cx="424070" cy="365125"/>
          </a:xfrm>
          <a:prstGeom prst="rect">
            <a:avLst/>
          </a:prstGeom>
        </p:spPr>
        <p:txBody>
          <a:bodyPr vert="horz" lIns="91440" tIns="45720" rIns="91440" bIns="45720" rtlCol="0" anchor="ctr"/>
          <a:lstStyle>
            <a:lvl1pPr algn="ctr">
              <a:defRPr sz="1000">
                <a:solidFill>
                  <a:schemeClr val="tx1">
                    <a:tint val="75000"/>
                  </a:schemeClr>
                </a:solidFill>
                <a:latin typeface="Segoe UI" panose="020B0502040204020203" pitchFamily="34" charset="0"/>
                <a:cs typeface="Segoe UI" panose="020B0502040204020203" pitchFamily="34" charset="0"/>
              </a:defRPr>
            </a:lvl1pPr>
          </a:lstStyle>
          <a:p>
            <a:fld id="{C2F71432-4CC1-694F-B3CF-F9C51595965C}" type="slidenum">
              <a:rPr lang="en-US" smtClean="0"/>
              <a:pPr/>
              <a:t>‹#›</a:t>
            </a:fld>
            <a:endParaRPr lang="en-US"/>
          </a:p>
        </p:txBody>
      </p:sp>
    </p:spTree>
    <p:extLst>
      <p:ext uri="{BB962C8B-B14F-4D97-AF65-F5344CB8AC3E}">
        <p14:creationId xmlns:p14="http://schemas.microsoft.com/office/powerpoint/2010/main" val="41017132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No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C9AFE83-4055-456B-8A11-34265C4D5B28}"/>
              </a:ext>
            </a:extLst>
          </p:cNvPr>
          <p:cNvSpPr>
            <a:spLocks noGrp="1"/>
          </p:cNvSpPr>
          <p:nvPr>
            <p:ph type="body" sz="quarter" idx="11"/>
          </p:nvPr>
        </p:nvSpPr>
        <p:spPr>
          <a:xfrm>
            <a:off x="161925" y="66675"/>
            <a:ext cx="11906251" cy="609600"/>
          </a:xfrm>
          <a:prstGeom prst="rect">
            <a:avLst/>
          </a:prstGeom>
        </p:spPr>
        <p:txBody>
          <a:bodyPr anchor="ctr"/>
          <a:lstStyle>
            <a:lvl1pPr marL="0" indent="0">
              <a:lnSpc>
                <a:spcPct val="100000"/>
              </a:lnSpc>
              <a:spcBef>
                <a:spcPts val="0"/>
              </a:spcBef>
              <a:buNone/>
              <a:defRPr sz="2800">
                <a:solidFill>
                  <a:schemeClr val="bg1"/>
                </a:solidFill>
              </a:defRPr>
            </a:lvl1pPr>
            <a:lvl2pPr marL="457189"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02B9EABC-9778-489F-89A7-BA5815AB0AD1}"/>
              </a:ext>
            </a:extLst>
          </p:cNvPr>
          <p:cNvSpPr>
            <a:spLocks noGrp="1"/>
          </p:cNvSpPr>
          <p:nvPr>
            <p:ph type="body" sz="quarter" idx="12"/>
          </p:nvPr>
        </p:nvSpPr>
        <p:spPr>
          <a:xfrm>
            <a:off x="161925" y="847727"/>
            <a:ext cx="11906251" cy="609601"/>
          </a:xfrm>
          <a:prstGeom prst="rect">
            <a:avLst/>
          </a:prstGeom>
        </p:spPr>
        <p:txBody>
          <a:bodyPr/>
          <a:lstStyle>
            <a:lvl1pPr marL="0" indent="0">
              <a:lnSpc>
                <a:spcPct val="100000"/>
              </a:lnSpc>
              <a:spcBef>
                <a:spcPts val="0"/>
              </a:spcBef>
              <a:buNone/>
              <a:defRPr sz="2000">
                <a:solidFill>
                  <a:schemeClr val="tx1"/>
                </a:solidFill>
              </a:defRPr>
            </a:lvl1pPr>
          </a:lstStyle>
          <a:p>
            <a:pPr lvl="0"/>
            <a:r>
              <a:rPr lang="en-US"/>
              <a:t>Click to edit Master text styles</a:t>
            </a:r>
          </a:p>
        </p:txBody>
      </p:sp>
      <p:sp>
        <p:nvSpPr>
          <p:cNvPr id="7" name="Slide Number Placeholder 5">
            <a:extLst>
              <a:ext uri="{FF2B5EF4-FFF2-40B4-BE49-F238E27FC236}">
                <a16:creationId xmlns:a16="http://schemas.microsoft.com/office/drawing/2014/main" id="{562247B4-FB98-8449-92D4-0D0531ECA47C}"/>
              </a:ext>
            </a:extLst>
          </p:cNvPr>
          <p:cNvSpPr>
            <a:spLocks noGrp="1"/>
          </p:cNvSpPr>
          <p:nvPr>
            <p:ph type="sldNum" sz="quarter" idx="4"/>
          </p:nvPr>
        </p:nvSpPr>
        <p:spPr>
          <a:xfrm>
            <a:off x="5883965" y="6519557"/>
            <a:ext cx="424070" cy="365125"/>
          </a:xfrm>
          <a:prstGeom prst="rect">
            <a:avLst/>
          </a:prstGeom>
        </p:spPr>
        <p:txBody>
          <a:bodyPr vert="horz" lIns="91440" tIns="45720" rIns="91440" bIns="45720" rtlCol="0" anchor="ctr"/>
          <a:lstStyle>
            <a:lvl1pPr algn="ctr">
              <a:defRPr sz="1000">
                <a:solidFill>
                  <a:schemeClr val="tx1">
                    <a:tint val="75000"/>
                  </a:schemeClr>
                </a:solidFill>
                <a:latin typeface="Segoe UI" panose="020B0502040204020203" pitchFamily="34" charset="0"/>
                <a:cs typeface="Segoe UI" panose="020B0502040204020203" pitchFamily="34" charset="0"/>
              </a:defRPr>
            </a:lvl1pPr>
          </a:lstStyle>
          <a:p>
            <a:fld id="{C2F71432-4CC1-694F-B3CF-F9C51595965C}" type="slidenum">
              <a:rPr lang="en-US" smtClean="0"/>
              <a:pPr/>
              <a:t>‹#›</a:t>
            </a:fld>
            <a:endParaRPr lang="en-US"/>
          </a:p>
        </p:txBody>
      </p:sp>
    </p:spTree>
    <p:extLst>
      <p:ext uri="{BB962C8B-B14F-4D97-AF65-F5344CB8AC3E}">
        <p14:creationId xmlns:p14="http://schemas.microsoft.com/office/powerpoint/2010/main" val="21209711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C9AFE83-4055-456B-8A11-34265C4D5B28}"/>
              </a:ext>
            </a:extLst>
          </p:cNvPr>
          <p:cNvSpPr>
            <a:spLocks noGrp="1"/>
          </p:cNvSpPr>
          <p:nvPr>
            <p:ph type="body" sz="quarter" idx="11"/>
          </p:nvPr>
        </p:nvSpPr>
        <p:spPr>
          <a:xfrm>
            <a:off x="161925" y="66675"/>
            <a:ext cx="11906251" cy="609600"/>
          </a:xfrm>
          <a:prstGeom prst="rect">
            <a:avLst/>
          </a:prstGeom>
        </p:spPr>
        <p:txBody>
          <a:bodyPr anchor="ctr"/>
          <a:lstStyle>
            <a:lvl1pPr marL="0" indent="0">
              <a:lnSpc>
                <a:spcPct val="100000"/>
              </a:lnSpc>
              <a:spcBef>
                <a:spcPts val="0"/>
              </a:spcBef>
              <a:buNone/>
              <a:defRPr sz="2800">
                <a:solidFill>
                  <a:schemeClr val="bg1"/>
                </a:solidFill>
              </a:defRPr>
            </a:lvl1pPr>
            <a:lvl2pPr marL="457189"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02B9EABC-9778-489F-89A7-BA5815AB0AD1}"/>
              </a:ext>
            </a:extLst>
          </p:cNvPr>
          <p:cNvSpPr>
            <a:spLocks noGrp="1"/>
          </p:cNvSpPr>
          <p:nvPr>
            <p:ph type="body" sz="quarter" idx="12"/>
          </p:nvPr>
        </p:nvSpPr>
        <p:spPr>
          <a:xfrm>
            <a:off x="161925" y="847727"/>
            <a:ext cx="11906251" cy="609601"/>
          </a:xfrm>
          <a:prstGeom prst="rect">
            <a:avLst/>
          </a:prstGeom>
        </p:spPr>
        <p:txBody>
          <a:bodyPr/>
          <a:lstStyle>
            <a:lvl1pPr marL="0" indent="0">
              <a:lnSpc>
                <a:spcPct val="100000"/>
              </a:lnSpc>
              <a:spcBef>
                <a:spcPts val="0"/>
              </a:spcBef>
              <a:buNone/>
              <a:defRPr sz="2000">
                <a:solidFill>
                  <a:schemeClr val="tx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783EB5FC-A0F0-40AF-AF57-7C91DE53009F}"/>
              </a:ext>
            </a:extLst>
          </p:cNvPr>
          <p:cNvSpPr>
            <a:spLocks noGrp="1"/>
          </p:cNvSpPr>
          <p:nvPr>
            <p:ph type="body" sz="quarter" idx="13"/>
          </p:nvPr>
        </p:nvSpPr>
        <p:spPr>
          <a:xfrm>
            <a:off x="161925" y="1666875"/>
            <a:ext cx="5934075" cy="4343400"/>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E30B7F59-0DC6-48A4-98CA-59AD1184059D}"/>
              </a:ext>
            </a:extLst>
          </p:cNvPr>
          <p:cNvSpPr>
            <a:spLocks noGrp="1"/>
          </p:cNvSpPr>
          <p:nvPr>
            <p:ph type="pic" sz="quarter" idx="14"/>
          </p:nvPr>
        </p:nvSpPr>
        <p:spPr>
          <a:xfrm>
            <a:off x="6267450" y="1666875"/>
            <a:ext cx="5800725" cy="4343400"/>
          </a:xfrm>
          <a:prstGeom prst="rect">
            <a:avLst/>
          </a:prstGeom>
        </p:spPr>
        <p:txBody>
          <a:bodyPr/>
          <a:lstStyle/>
          <a:p>
            <a:endParaRPr lang="en-US"/>
          </a:p>
        </p:txBody>
      </p:sp>
      <p:sp>
        <p:nvSpPr>
          <p:cNvPr id="13" name="Slide Number Placeholder 5">
            <a:extLst>
              <a:ext uri="{FF2B5EF4-FFF2-40B4-BE49-F238E27FC236}">
                <a16:creationId xmlns:a16="http://schemas.microsoft.com/office/drawing/2014/main" id="{CDE16081-845C-9345-A24D-4A2D047054F7}"/>
              </a:ext>
            </a:extLst>
          </p:cNvPr>
          <p:cNvSpPr>
            <a:spLocks noGrp="1"/>
          </p:cNvSpPr>
          <p:nvPr>
            <p:ph type="sldNum" sz="quarter" idx="4"/>
          </p:nvPr>
        </p:nvSpPr>
        <p:spPr>
          <a:xfrm>
            <a:off x="5883965" y="6519557"/>
            <a:ext cx="424070" cy="365125"/>
          </a:xfrm>
          <a:prstGeom prst="rect">
            <a:avLst/>
          </a:prstGeom>
        </p:spPr>
        <p:txBody>
          <a:bodyPr vert="horz" lIns="91440" tIns="45720" rIns="91440" bIns="45720" rtlCol="0" anchor="ctr"/>
          <a:lstStyle>
            <a:lvl1pPr algn="ctr">
              <a:defRPr sz="1000">
                <a:solidFill>
                  <a:schemeClr val="tx1">
                    <a:tint val="75000"/>
                  </a:schemeClr>
                </a:solidFill>
                <a:latin typeface="Segoe UI" panose="020B0502040204020203" pitchFamily="34" charset="0"/>
                <a:cs typeface="Segoe UI" panose="020B0502040204020203" pitchFamily="34" charset="0"/>
              </a:defRPr>
            </a:lvl1pPr>
          </a:lstStyle>
          <a:p>
            <a:fld id="{C2F71432-4CC1-694F-B3CF-F9C51595965C}" type="slidenum">
              <a:rPr lang="en-US" smtClean="0"/>
              <a:pPr/>
              <a:t>‹#›</a:t>
            </a:fld>
            <a:endParaRPr lang="en-US"/>
          </a:p>
        </p:txBody>
      </p:sp>
    </p:spTree>
    <p:extLst>
      <p:ext uri="{BB962C8B-B14F-4D97-AF65-F5344CB8AC3E}">
        <p14:creationId xmlns:p14="http://schemas.microsoft.com/office/powerpoint/2010/main" val="5263904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C9AFE83-4055-456B-8A11-34265C4D5B28}"/>
              </a:ext>
            </a:extLst>
          </p:cNvPr>
          <p:cNvSpPr>
            <a:spLocks noGrp="1"/>
          </p:cNvSpPr>
          <p:nvPr>
            <p:ph type="body" sz="quarter" idx="11"/>
          </p:nvPr>
        </p:nvSpPr>
        <p:spPr>
          <a:xfrm>
            <a:off x="161925" y="66675"/>
            <a:ext cx="11906251" cy="609600"/>
          </a:xfrm>
          <a:prstGeom prst="rect">
            <a:avLst/>
          </a:prstGeom>
        </p:spPr>
        <p:txBody>
          <a:bodyPr anchor="ctr"/>
          <a:lstStyle>
            <a:lvl1pPr marL="0" indent="0">
              <a:lnSpc>
                <a:spcPct val="100000"/>
              </a:lnSpc>
              <a:spcBef>
                <a:spcPts val="0"/>
              </a:spcBef>
              <a:buNone/>
              <a:defRPr sz="2800">
                <a:solidFill>
                  <a:schemeClr val="bg1"/>
                </a:solidFill>
              </a:defRPr>
            </a:lvl1pPr>
            <a:lvl2pPr marL="457189"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02B9EABC-9778-489F-89A7-BA5815AB0AD1}"/>
              </a:ext>
            </a:extLst>
          </p:cNvPr>
          <p:cNvSpPr>
            <a:spLocks noGrp="1"/>
          </p:cNvSpPr>
          <p:nvPr>
            <p:ph type="body" sz="quarter" idx="12"/>
          </p:nvPr>
        </p:nvSpPr>
        <p:spPr>
          <a:xfrm>
            <a:off x="161925" y="847727"/>
            <a:ext cx="11906251" cy="609601"/>
          </a:xfrm>
          <a:prstGeom prst="rect">
            <a:avLst/>
          </a:prstGeom>
        </p:spPr>
        <p:txBody>
          <a:bodyPr/>
          <a:lstStyle>
            <a:lvl1pPr marL="0" indent="0">
              <a:lnSpc>
                <a:spcPct val="100000"/>
              </a:lnSpc>
              <a:spcBef>
                <a:spcPts val="0"/>
              </a:spcBef>
              <a:buNone/>
              <a:defRPr sz="2000">
                <a:solidFill>
                  <a:schemeClr val="tx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783EB5FC-A0F0-40AF-AF57-7C91DE53009F}"/>
              </a:ext>
            </a:extLst>
          </p:cNvPr>
          <p:cNvSpPr>
            <a:spLocks noGrp="1"/>
          </p:cNvSpPr>
          <p:nvPr>
            <p:ph type="body" sz="quarter" idx="13"/>
          </p:nvPr>
        </p:nvSpPr>
        <p:spPr>
          <a:xfrm>
            <a:off x="161925" y="1666875"/>
            <a:ext cx="5934075" cy="4343400"/>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6921F4-FC22-49B3-931C-1DFD3F5BE4A9}"/>
              </a:ext>
            </a:extLst>
          </p:cNvPr>
          <p:cNvSpPr>
            <a:spLocks noGrp="1"/>
          </p:cNvSpPr>
          <p:nvPr>
            <p:ph type="body" sz="quarter" idx="14"/>
          </p:nvPr>
        </p:nvSpPr>
        <p:spPr>
          <a:xfrm>
            <a:off x="6248400" y="1666875"/>
            <a:ext cx="5819775" cy="4343400"/>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32A0B000-739D-044E-8C71-D7956E918A5D}"/>
              </a:ext>
            </a:extLst>
          </p:cNvPr>
          <p:cNvSpPr>
            <a:spLocks noGrp="1"/>
          </p:cNvSpPr>
          <p:nvPr>
            <p:ph type="sldNum" sz="quarter" idx="4"/>
          </p:nvPr>
        </p:nvSpPr>
        <p:spPr>
          <a:xfrm>
            <a:off x="5883965" y="6519557"/>
            <a:ext cx="424070" cy="365125"/>
          </a:xfrm>
          <a:prstGeom prst="rect">
            <a:avLst/>
          </a:prstGeom>
        </p:spPr>
        <p:txBody>
          <a:bodyPr vert="horz" lIns="91440" tIns="45720" rIns="91440" bIns="45720" rtlCol="0" anchor="ctr"/>
          <a:lstStyle>
            <a:lvl1pPr algn="ctr">
              <a:defRPr sz="1000">
                <a:solidFill>
                  <a:schemeClr val="tx1">
                    <a:tint val="75000"/>
                  </a:schemeClr>
                </a:solidFill>
                <a:latin typeface="Segoe UI" panose="020B0502040204020203" pitchFamily="34" charset="0"/>
                <a:cs typeface="Segoe UI" panose="020B0502040204020203" pitchFamily="34" charset="0"/>
              </a:defRPr>
            </a:lvl1pPr>
          </a:lstStyle>
          <a:p>
            <a:fld id="{C2F71432-4CC1-694F-B3CF-F9C51595965C}" type="slidenum">
              <a:rPr lang="en-US" smtClean="0"/>
              <a:pPr/>
              <a:t>‹#›</a:t>
            </a:fld>
            <a:endParaRPr lang="en-US"/>
          </a:p>
        </p:txBody>
      </p:sp>
    </p:spTree>
    <p:extLst>
      <p:ext uri="{BB962C8B-B14F-4D97-AF65-F5344CB8AC3E}">
        <p14:creationId xmlns:p14="http://schemas.microsoft.com/office/powerpoint/2010/main" val="29926497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4150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4" name="Group 13">
            <a:extLst>
              <a:ext uri="{FF2B5EF4-FFF2-40B4-BE49-F238E27FC236}">
                <a16:creationId xmlns:a16="http://schemas.microsoft.com/office/drawing/2014/main" id="{4D6AA080-8FF2-739A-7EA4-FB4081E95949}"/>
              </a:ext>
            </a:extLst>
          </p:cNvPr>
          <p:cNvGrpSpPr/>
          <p:nvPr userDrawn="1"/>
        </p:nvGrpSpPr>
        <p:grpSpPr>
          <a:xfrm>
            <a:off x="865404" y="2926872"/>
            <a:ext cx="2880938" cy="2596104"/>
            <a:chOff x="865404" y="2926872"/>
            <a:chExt cx="2880938" cy="2596104"/>
          </a:xfrm>
        </p:grpSpPr>
        <p:sp>
          <p:nvSpPr>
            <p:cNvPr id="15" name="Hexagon 14">
              <a:extLst>
                <a:ext uri="{FF2B5EF4-FFF2-40B4-BE49-F238E27FC236}">
                  <a16:creationId xmlns:a16="http://schemas.microsoft.com/office/drawing/2014/main" id="{6F3D1D50-1647-CCFE-4F2A-83A67E7847DB}"/>
                </a:ext>
                <a:ext uri="{C183D7F6-B498-43B3-948B-1728B52AA6E4}">
                  <adec:decorative xmlns:adec="http://schemas.microsoft.com/office/drawing/2017/decorative" val="1"/>
                </a:ext>
              </a:extLst>
            </p:cNvPr>
            <p:cNvSpPr/>
            <p:nvPr/>
          </p:nvSpPr>
          <p:spPr>
            <a:xfrm rot="16200000">
              <a:off x="1071715" y="2856975"/>
              <a:ext cx="2459690" cy="2872312"/>
            </a:xfrm>
            <a:prstGeom prst="hexagon">
              <a:avLst/>
            </a:prstGeom>
            <a:solidFill>
              <a:srgbClr val="CDD5E4"/>
            </a:solidFill>
            <a:ln>
              <a:solidFill>
                <a:srgbClr val="CDD5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company name&#10;&#10;Description automatically generated">
              <a:extLst>
                <a:ext uri="{FF2B5EF4-FFF2-40B4-BE49-F238E27FC236}">
                  <a16:creationId xmlns:a16="http://schemas.microsoft.com/office/drawing/2014/main" id="{38E92071-916B-4733-1EA1-375B5AE595C4}"/>
                </a:ext>
              </a:extLst>
            </p:cNvPr>
            <p:cNvPicPr/>
            <p:nvPr/>
          </p:nvPicPr>
          <p:blipFill>
            <a:blip r:embed="rId2"/>
            <a:stretch>
              <a:fillRect/>
            </a:stretch>
          </p:blipFill>
          <p:spPr>
            <a:xfrm>
              <a:off x="874028" y="2926872"/>
              <a:ext cx="2872314" cy="1992818"/>
            </a:xfrm>
            <a:prstGeom prst="rect">
              <a:avLst/>
            </a:prstGeom>
          </p:spPr>
        </p:pic>
      </p:grpSp>
      <p:sp>
        <p:nvSpPr>
          <p:cNvPr id="5" name="Title 17">
            <a:extLst>
              <a:ext uri="{FF2B5EF4-FFF2-40B4-BE49-F238E27FC236}">
                <a16:creationId xmlns:a16="http://schemas.microsoft.com/office/drawing/2014/main" id="{CE8C2182-7142-332F-4321-CF8EE5CFB082}"/>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7" name="Text Placeholder 4" title="Subtitle">
            <a:extLst>
              <a:ext uri="{FF2B5EF4-FFF2-40B4-BE49-F238E27FC236}">
                <a16:creationId xmlns:a16="http://schemas.microsoft.com/office/drawing/2014/main" id="{4333FB41-665C-5FBC-ADBD-C79698EC271F}"/>
              </a:ext>
            </a:extLst>
          </p:cNvPr>
          <p:cNvSpPr>
            <a:spLocks noGrp="1"/>
          </p:cNvSpPr>
          <p:nvPr>
            <p:ph type="body" sz="quarter" idx="16" hasCustomPrompt="1"/>
          </p:nvPr>
        </p:nvSpPr>
        <p:spPr>
          <a:xfrm>
            <a:off x="5759640" y="3730609"/>
            <a:ext cx="4865688" cy="1350438"/>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3863600230"/>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00194C"/>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 name="Title 18">
            <a:extLst>
              <a:ext uri="{FF2B5EF4-FFF2-40B4-BE49-F238E27FC236}">
                <a16:creationId xmlns:a16="http://schemas.microsoft.com/office/drawing/2014/main" id="{5853B608-2411-AC08-3ADC-699310F9FF7B}"/>
              </a:ext>
            </a:extLst>
          </p:cNvPr>
          <p:cNvSpPr>
            <a:spLocks noGrp="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0F11CC9A-A569-50DA-6C68-90BDE363F6BC}"/>
              </a:ext>
            </a:extLst>
          </p:cNvPr>
          <p:cNvGrpSpPr>
            <a:grpSpLocks noGrp="1" noUngrp="1" noRot="1" noMove="1" noResize="1"/>
          </p:cNvGrpSpPr>
          <p:nvPr userDrawn="1"/>
        </p:nvGrpSpPr>
        <p:grpSpPr>
          <a:xfrm>
            <a:off x="958369" y="369528"/>
            <a:ext cx="2060902" cy="1862204"/>
            <a:chOff x="1850735" y="3352487"/>
            <a:chExt cx="2872315" cy="2595386"/>
          </a:xfrm>
        </p:grpSpPr>
        <p:sp>
          <p:nvSpPr>
            <p:cNvPr id="3" name="Hexagon 2">
              <a:extLst>
                <a:ext uri="{FF2B5EF4-FFF2-40B4-BE49-F238E27FC236}">
                  <a16:creationId xmlns:a16="http://schemas.microsoft.com/office/drawing/2014/main" id="{FC3F7801-FF74-B7FE-4085-5A09981882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A27A51AA-CA2F-A6F2-464B-8F1BFDCB09C2}"/>
                </a:ext>
              </a:extLst>
            </p:cNvPr>
            <p:cNvPicPr>
              <a:picLocks noGrp="1" noRo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7BADF032-66E1-BF4C-F18A-BCE7C032684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097096"/>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7" name="Title 1" title="Title">
            <a:extLst>
              <a:ext uri="{FF2B5EF4-FFF2-40B4-BE49-F238E27FC236}">
                <a16:creationId xmlns:a16="http://schemas.microsoft.com/office/drawing/2014/main" id="{92AEF5BB-EB4D-FE33-A563-BFE5B3F7ED42}"/>
              </a:ext>
            </a:extLst>
          </p:cNvPr>
          <p:cNvSpPr txBox="1">
            <a:spLocks noGrp="1" noRot="1" noMove="1" noResize="1" noEditPoints="1" noAdjustHandles="1" noChangeArrowheads="1" noChangeShapeType="1"/>
          </p:cNvSpPr>
          <p:nvPr userDrawn="1"/>
        </p:nvSpPr>
        <p:spPr>
          <a:xfrm>
            <a:off x="3947532" y="265044"/>
            <a:ext cx="7805869" cy="1616252"/>
          </a:xfrm>
          <a:prstGeom prst="rect">
            <a:avLst/>
          </a:prstGeom>
        </p:spPr>
        <p:txBody>
          <a:bodyPr vert="horz" lIns="91440" tIns="45720" rIns="91440" bIns="0" rtlCol="0" anchor="t" anchorCtr="1">
            <a:normAutofit/>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endParaRPr lang="en-US"/>
          </a:p>
        </p:txBody>
      </p:sp>
      <p:sp>
        <p:nvSpPr>
          <p:cNvPr id="19" name="Title 18">
            <a:extLst>
              <a:ext uri="{FF2B5EF4-FFF2-40B4-BE49-F238E27FC236}">
                <a16:creationId xmlns:a16="http://schemas.microsoft.com/office/drawing/2014/main" id="{90F4D9CB-BB14-7B9C-A8D7-2ADA2F838ABE}"/>
              </a:ext>
            </a:extLst>
          </p:cNvPr>
          <p:cNvSpPr>
            <a:spLocks noGrp="1" noRot="1" noMove="1" noResize="1" noEditPoints="1" noAdjustHandles="1" noChangeArrowheads="1" noChangeShapeType="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879D0C2F-35CE-369F-7488-74CE2A2E335C}"/>
              </a:ext>
            </a:extLst>
          </p:cNvPr>
          <p:cNvGrpSpPr>
            <a:grpSpLocks noGrp="1" noUngrp="1" noRot="1" noChangeAspect="1" noMove="1" noResize="1"/>
          </p:cNvGrpSpPr>
          <p:nvPr userDrawn="1"/>
        </p:nvGrpSpPr>
        <p:grpSpPr>
          <a:xfrm>
            <a:off x="958369" y="317910"/>
            <a:ext cx="2060902" cy="1862204"/>
            <a:chOff x="1850735" y="3352487"/>
            <a:chExt cx="2872315" cy="2595386"/>
          </a:xfrm>
        </p:grpSpPr>
        <p:sp>
          <p:nvSpPr>
            <p:cNvPr id="3" name="Hexagon 2">
              <a:extLst>
                <a:ext uri="{FF2B5EF4-FFF2-40B4-BE49-F238E27FC236}">
                  <a16:creationId xmlns:a16="http://schemas.microsoft.com/office/drawing/2014/main" id="{A44E379B-28F4-0EAA-7571-38469557950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523CE6F0-744D-C990-6325-E932D1F905A6}"/>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EF4BF07A-7BE6-EF30-36B2-01BF0C174B1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369679"/>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4" name="Group 13">
            <a:extLst>
              <a:ext uri="{FF2B5EF4-FFF2-40B4-BE49-F238E27FC236}">
                <a16:creationId xmlns:a16="http://schemas.microsoft.com/office/drawing/2014/main" id="{4D6AA080-8FF2-739A-7EA4-FB4081E95949}"/>
              </a:ext>
            </a:extLst>
          </p:cNvPr>
          <p:cNvGrpSpPr/>
          <p:nvPr userDrawn="1"/>
        </p:nvGrpSpPr>
        <p:grpSpPr>
          <a:xfrm>
            <a:off x="865404" y="2926872"/>
            <a:ext cx="2880938" cy="2596104"/>
            <a:chOff x="865404" y="2926872"/>
            <a:chExt cx="2880938" cy="2596104"/>
          </a:xfrm>
        </p:grpSpPr>
        <p:sp>
          <p:nvSpPr>
            <p:cNvPr id="15" name="Hexagon 14">
              <a:extLst>
                <a:ext uri="{FF2B5EF4-FFF2-40B4-BE49-F238E27FC236}">
                  <a16:creationId xmlns:a16="http://schemas.microsoft.com/office/drawing/2014/main" id="{6F3D1D50-1647-CCFE-4F2A-83A67E7847DB}"/>
                </a:ext>
                <a:ext uri="{C183D7F6-B498-43B3-948B-1728B52AA6E4}">
                  <adec:decorative xmlns:adec="http://schemas.microsoft.com/office/drawing/2017/decorative" val="1"/>
                </a:ext>
              </a:extLst>
            </p:cNvPr>
            <p:cNvSpPr/>
            <p:nvPr/>
          </p:nvSpPr>
          <p:spPr>
            <a:xfrm rot="16200000">
              <a:off x="1071715" y="2856975"/>
              <a:ext cx="2459690" cy="2872312"/>
            </a:xfrm>
            <a:prstGeom prst="hexagon">
              <a:avLst/>
            </a:prstGeom>
            <a:solidFill>
              <a:srgbClr val="CDD5E4"/>
            </a:solidFill>
            <a:ln>
              <a:solidFill>
                <a:srgbClr val="CDD5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company name&#10;&#10;Description automatically generated">
              <a:extLst>
                <a:ext uri="{FF2B5EF4-FFF2-40B4-BE49-F238E27FC236}">
                  <a16:creationId xmlns:a16="http://schemas.microsoft.com/office/drawing/2014/main" id="{38E92071-916B-4733-1EA1-375B5AE595C4}"/>
                </a:ext>
              </a:extLst>
            </p:cNvPr>
            <p:cNvPicPr/>
            <p:nvPr/>
          </p:nvPicPr>
          <p:blipFill>
            <a:blip r:embed="rId2"/>
            <a:stretch>
              <a:fillRect/>
            </a:stretch>
          </p:blipFill>
          <p:spPr>
            <a:xfrm>
              <a:off x="874028" y="2926872"/>
              <a:ext cx="2872314" cy="1992818"/>
            </a:xfrm>
            <a:prstGeom prst="rect">
              <a:avLst/>
            </a:prstGeom>
          </p:spPr>
        </p:pic>
      </p:grpSp>
      <p:sp>
        <p:nvSpPr>
          <p:cNvPr id="5" name="Title 17">
            <a:extLst>
              <a:ext uri="{FF2B5EF4-FFF2-40B4-BE49-F238E27FC236}">
                <a16:creationId xmlns:a16="http://schemas.microsoft.com/office/drawing/2014/main" id="{CE8C2182-7142-332F-4321-CF8EE5CFB082}"/>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7" name="Text Placeholder 4" title="Subtitle">
            <a:extLst>
              <a:ext uri="{FF2B5EF4-FFF2-40B4-BE49-F238E27FC236}">
                <a16:creationId xmlns:a16="http://schemas.microsoft.com/office/drawing/2014/main" id="{4333FB41-665C-5FBC-ADBD-C79698EC271F}"/>
              </a:ext>
            </a:extLst>
          </p:cNvPr>
          <p:cNvSpPr>
            <a:spLocks noGrp="1"/>
          </p:cNvSpPr>
          <p:nvPr>
            <p:ph type="body" sz="quarter" idx="16" hasCustomPrompt="1"/>
          </p:nvPr>
        </p:nvSpPr>
        <p:spPr>
          <a:xfrm>
            <a:off x="5759640" y="3730609"/>
            <a:ext cx="4865688" cy="1350438"/>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3799755904"/>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Placeholder 12">
            <a:extLst>
              <a:ext uri="{FF2B5EF4-FFF2-40B4-BE49-F238E27FC236}">
                <a16:creationId xmlns:a16="http://schemas.microsoft.com/office/drawing/2014/main" id="{7236CE97-939F-2A73-DDC8-E15518972C14}"/>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Tree>
    <p:extLst>
      <p:ext uri="{BB962C8B-B14F-4D97-AF65-F5344CB8AC3E}">
        <p14:creationId xmlns:p14="http://schemas.microsoft.com/office/powerpoint/2010/main" val="717379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pic>
        <p:nvPicPr>
          <p:cNvPr id="15" name="Picture Placeholder 12">
            <a:extLst>
              <a:ext uri="{FF2B5EF4-FFF2-40B4-BE49-F238E27FC236}">
                <a16:creationId xmlns:a16="http://schemas.microsoft.com/office/drawing/2014/main" id="{2FAB2584-F724-B502-E8DA-8620413C9367}"/>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3752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6">
            <a:extLst>
              <a:ext uri="{FF2B5EF4-FFF2-40B4-BE49-F238E27FC236}">
                <a16:creationId xmlns:a16="http://schemas.microsoft.com/office/drawing/2014/main" id="{A57201CA-2845-26F7-B0DC-91D1169A1CD3}"/>
              </a:ext>
            </a:extLst>
          </p:cNvPr>
          <p:cNvSpPr>
            <a:spLocks noGrp="1"/>
          </p:cNvSpPr>
          <p:nvPr>
            <p:ph sz="quarter" idx="22"/>
          </p:nvPr>
        </p:nvSpPr>
        <p:spPr>
          <a:xfrm>
            <a:off x="6186926"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3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0">
            <a:extLst>
              <a:ext uri="{FF2B5EF4-FFF2-40B4-BE49-F238E27FC236}">
                <a16:creationId xmlns:a16="http://schemas.microsoft.com/office/drawing/2014/main" id="{92574166-3A8A-0B81-E22F-BCCD6E92CD99}"/>
              </a:ext>
            </a:extLst>
          </p:cNvPr>
          <p:cNvSpPr>
            <a:spLocks noGrp="1"/>
          </p:cNvSpPr>
          <p:nvPr>
            <p:ph sz="quarter" idx="23"/>
          </p:nvPr>
        </p:nvSpPr>
        <p:spPr>
          <a:xfrm>
            <a:off x="6196012"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6397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p>
            <a:fld id="{8699F50C-BE38-4BD0-BA84-9B090E1F2B9B}" type="slidenum">
              <a:rPr lang="en-US" noProof="0" smtClean="0"/>
              <a:t>‹#›</a:t>
            </a:fld>
            <a:endParaRPr lang="en-US" noProof="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3263600172"/>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lvl1pPr>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sp>
        <p:nvSpPr>
          <p:cNvPr id="4" name="Table Placeholder 11" title="Table">
            <a:extLst>
              <a:ext uri="{FF2B5EF4-FFF2-40B4-BE49-F238E27FC236}">
                <a16:creationId xmlns:a16="http://schemas.microsoft.com/office/drawing/2014/main" id="{28CB0212-B929-5E56-AD9E-BE5F9A43964C}"/>
              </a:ext>
            </a:extLst>
          </p:cNvPr>
          <p:cNvSpPr>
            <a:spLocks noGrp="1"/>
          </p:cNvSpPr>
          <p:nvPr>
            <p:ph type="tbl" sz="quarter" idx="19"/>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4043566900"/>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798467638"/>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a:spLocks noGrp="1" noRot="1" noMove="1" noResize="1" noEditPoints="1" noAdjustHandles="1" noChangeArrowheads="1" noChangeShapeType="1"/>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1636533429"/>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Right Triangle 3">
            <a:extLst>
              <a:ext uri="{FF2B5EF4-FFF2-40B4-BE49-F238E27FC236}">
                <a16:creationId xmlns:a16="http://schemas.microsoft.com/office/drawing/2014/main" id="{79ED029D-F488-47E5-B064-0E35B31D23A5}"/>
              </a:ext>
            </a:extLst>
          </p:cNvPr>
          <p:cNvSpPr>
            <a:spLocks noGrp="1" noRot="1" noMove="1" noResize="1" noEditPoints="1" noAdjustHandles="1" noChangeArrowheads="1" noChangeShapeType="1"/>
          </p:cNvSpPr>
          <p:nvPr userDrawn="1"/>
        </p:nvSpPr>
        <p:spPr>
          <a:xfrm flipV="1">
            <a:off x="0" y="-5"/>
            <a:ext cx="11747500" cy="6299203"/>
          </a:xfrm>
          <a:prstGeom prst="rtTriangle">
            <a:avLst/>
          </a:prstGeom>
          <a:solidFill>
            <a:srgbClr val="CDD5E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Picture Placeholder 31" title="Image">
            <a:extLst>
              <a:ext uri="{FF2B5EF4-FFF2-40B4-BE49-F238E27FC236}">
                <a16:creationId xmlns:a16="http://schemas.microsoft.com/office/drawing/2014/main" id="{D683190A-95C6-428D-AEE4-FC8350C3246D}"/>
              </a:ext>
            </a:extLst>
          </p:cNvPr>
          <p:cNvSpPr>
            <a:spLocks noGrp="1" noRot="1" noMove="1" noResize="1" noEditPoints="1" noAdjustHandles="1" noChangeArrowheads="1" noChangeShapeType="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noGrp="1" noRot="1" noMove="1" noResize="1" noEditPoints="1" noAdjustHandles="1" noChangeArrowheads="1" noChangeShapeType="1"/>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noRot="1" noMove="1" noResize="1" noEditPoints="1" noAdjustHandles="1" noChangeArrowheads="1" noChangeShapeType="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noProof="0"/>
              <a:t>Add Caption Here</a:t>
            </a:r>
          </a:p>
        </p:txBody>
      </p:sp>
    </p:spTree>
    <p:extLst>
      <p:ext uri="{BB962C8B-B14F-4D97-AF65-F5344CB8AC3E}">
        <p14:creationId xmlns:p14="http://schemas.microsoft.com/office/powerpoint/2010/main" val="531583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6994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00194C"/>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 name="Title 18">
            <a:extLst>
              <a:ext uri="{FF2B5EF4-FFF2-40B4-BE49-F238E27FC236}">
                <a16:creationId xmlns:a16="http://schemas.microsoft.com/office/drawing/2014/main" id="{5853B608-2411-AC08-3ADC-699310F9FF7B}"/>
              </a:ext>
            </a:extLst>
          </p:cNvPr>
          <p:cNvSpPr>
            <a:spLocks noGrp="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0F11CC9A-A569-50DA-6C68-90BDE363F6BC}"/>
              </a:ext>
            </a:extLst>
          </p:cNvPr>
          <p:cNvGrpSpPr>
            <a:grpSpLocks noGrp="1" noUngrp="1" noRot="1" noMove="1" noResize="1"/>
          </p:cNvGrpSpPr>
          <p:nvPr userDrawn="1"/>
        </p:nvGrpSpPr>
        <p:grpSpPr>
          <a:xfrm>
            <a:off x="958369" y="369528"/>
            <a:ext cx="2060902" cy="1862204"/>
            <a:chOff x="1850735" y="3352487"/>
            <a:chExt cx="2872315" cy="2595386"/>
          </a:xfrm>
        </p:grpSpPr>
        <p:sp>
          <p:nvSpPr>
            <p:cNvPr id="3" name="Hexagon 2">
              <a:extLst>
                <a:ext uri="{FF2B5EF4-FFF2-40B4-BE49-F238E27FC236}">
                  <a16:creationId xmlns:a16="http://schemas.microsoft.com/office/drawing/2014/main" id="{FC3F7801-FF74-B7FE-4085-5A09981882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A27A51AA-CA2F-A6F2-464B-8F1BFDCB09C2}"/>
                </a:ext>
              </a:extLst>
            </p:cNvPr>
            <p:cNvPicPr>
              <a:picLocks noGrp="1" noRo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7BADF032-66E1-BF4C-F18A-BCE7C032684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513343"/>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6685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28413-1833-406D-BFC6-271BE6ECF0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AAB630-3B25-4934-809F-9A5CAC93CA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539322-A20B-416F-A569-085AC46F096B}"/>
              </a:ext>
            </a:extLst>
          </p:cNvPr>
          <p:cNvSpPr>
            <a:spLocks noGrp="1"/>
          </p:cNvSpPr>
          <p:nvPr>
            <p:ph type="dt" sz="half" idx="10"/>
          </p:nvPr>
        </p:nvSpPr>
        <p:spPr/>
        <p:txBody>
          <a:bodyPr/>
          <a:lstStyle/>
          <a:p>
            <a:fld id="{35B472F9-7FBC-4297-A66F-C0BA080B1A76}" type="datetime1">
              <a:rPr lang="en-US" smtClean="0"/>
              <a:t>1/22/2026</a:t>
            </a:fld>
            <a:endParaRPr lang="en-US"/>
          </a:p>
        </p:txBody>
      </p:sp>
      <p:sp>
        <p:nvSpPr>
          <p:cNvPr id="5" name="Footer Placeholder 4">
            <a:extLst>
              <a:ext uri="{FF2B5EF4-FFF2-40B4-BE49-F238E27FC236}">
                <a16:creationId xmlns:a16="http://schemas.microsoft.com/office/drawing/2014/main" id="{A82BEF97-DC75-466A-8CB0-5A9712F6E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A4A76-AD21-45B6-863B-4716F7BF39E5}"/>
              </a:ext>
            </a:extLst>
          </p:cNvPr>
          <p:cNvSpPr>
            <a:spLocks noGrp="1"/>
          </p:cNvSpPr>
          <p:nvPr>
            <p:ph type="sldNum" sz="quarter" idx="12"/>
          </p:nvPr>
        </p:nvSpPr>
        <p:spPr/>
        <p:txBody>
          <a:bodyPr/>
          <a:lstStyle/>
          <a:p>
            <a:fld id="{E1AE8BD2-CB36-446D-8C9C-AE697949A48A}" type="slidenum">
              <a:rPr lang="en-US" smtClean="0"/>
              <a:t>‹#›</a:t>
            </a:fld>
            <a:endParaRPr lang="en-US"/>
          </a:p>
        </p:txBody>
      </p:sp>
    </p:spTree>
    <p:extLst>
      <p:ext uri="{BB962C8B-B14F-4D97-AF65-F5344CB8AC3E}">
        <p14:creationId xmlns:p14="http://schemas.microsoft.com/office/powerpoint/2010/main" val="736415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B2FC49-9C1F-2516-3F03-2C8F7F30CF0F}"/>
              </a:ext>
            </a:extLst>
          </p:cNvPr>
          <p:cNvGrpSpPr/>
          <p:nvPr userDrawn="1"/>
        </p:nvGrpSpPr>
        <p:grpSpPr>
          <a:xfrm>
            <a:off x="776176" y="2926872"/>
            <a:ext cx="2970166" cy="2596104"/>
            <a:chOff x="776176" y="2926872"/>
            <a:chExt cx="2970166" cy="2596104"/>
          </a:xfrm>
        </p:grpSpPr>
        <p:sp>
          <p:nvSpPr>
            <p:cNvPr id="7" name="Hexagon 6">
              <a:extLst>
                <a:ext uri="{FF2B5EF4-FFF2-40B4-BE49-F238E27FC236}">
                  <a16:creationId xmlns:a16="http://schemas.microsoft.com/office/drawing/2014/main" id="{D86F0DC8-EA4C-E2BB-05DC-A9F301BDD1BF}"/>
                </a:ext>
                <a:ext uri="{C183D7F6-B498-43B3-948B-1728B52AA6E4}">
                  <adec:decorative xmlns:adec="http://schemas.microsoft.com/office/drawing/2017/decorative" val="1"/>
                </a:ext>
              </a:extLst>
            </p:cNvPr>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F08A10D7-7037-A3D8-40BD-54425E09168B}"/>
                </a:ext>
              </a:extLst>
            </p:cNvPr>
            <p:cNvPicPr/>
            <p:nvPr/>
          </p:nvPicPr>
          <p:blipFill>
            <a:blip r:embed="rId2"/>
            <a:stretch>
              <a:fillRect/>
            </a:stretch>
          </p:blipFill>
          <p:spPr>
            <a:xfrm>
              <a:off x="874028" y="2926872"/>
              <a:ext cx="2872314" cy="1992818"/>
            </a:xfrm>
            <a:prstGeom prst="rect">
              <a:avLst/>
            </a:prstGeom>
          </p:spPr>
        </p:pic>
      </p:grpSp>
      <p:sp>
        <p:nvSpPr>
          <p:cNvPr id="18" name="Title 17">
            <a:extLst>
              <a:ext uri="{FF2B5EF4-FFF2-40B4-BE49-F238E27FC236}">
                <a16:creationId xmlns:a16="http://schemas.microsoft.com/office/drawing/2014/main" id="{D354BDC8-1660-32FD-C8AF-E6498DC5B277}"/>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21" name="Text Placeholder 4" title="Subtitle">
            <a:extLst>
              <a:ext uri="{FF2B5EF4-FFF2-40B4-BE49-F238E27FC236}">
                <a16:creationId xmlns:a16="http://schemas.microsoft.com/office/drawing/2014/main" id="{74D1677B-781F-36D6-744C-A386754300FC}"/>
              </a:ext>
            </a:extLst>
          </p:cNvPr>
          <p:cNvSpPr>
            <a:spLocks noGrp="1"/>
          </p:cNvSpPr>
          <p:nvPr>
            <p:ph type="body" sz="quarter" idx="16" hasCustomPrompt="1"/>
          </p:nvPr>
        </p:nvSpPr>
        <p:spPr>
          <a:xfrm>
            <a:off x="5759640" y="3730609"/>
            <a:ext cx="4865688" cy="1341012"/>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1751184485"/>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4" name="Group 13">
            <a:extLst>
              <a:ext uri="{FF2B5EF4-FFF2-40B4-BE49-F238E27FC236}">
                <a16:creationId xmlns:a16="http://schemas.microsoft.com/office/drawing/2014/main" id="{4D6AA080-8FF2-739A-7EA4-FB4081E95949}"/>
              </a:ext>
            </a:extLst>
          </p:cNvPr>
          <p:cNvGrpSpPr/>
          <p:nvPr userDrawn="1"/>
        </p:nvGrpSpPr>
        <p:grpSpPr>
          <a:xfrm>
            <a:off x="865404" y="2926872"/>
            <a:ext cx="2880938" cy="2596104"/>
            <a:chOff x="865404" y="2926872"/>
            <a:chExt cx="2880938" cy="2596104"/>
          </a:xfrm>
        </p:grpSpPr>
        <p:sp>
          <p:nvSpPr>
            <p:cNvPr id="15" name="Hexagon 14">
              <a:extLst>
                <a:ext uri="{FF2B5EF4-FFF2-40B4-BE49-F238E27FC236}">
                  <a16:creationId xmlns:a16="http://schemas.microsoft.com/office/drawing/2014/main" id="{6F3D1D50-1647-CCFE-4F2A-83A67E7847DB}"/>
                </a:ext>
                <a:ext uri="{C183D7F6-B498-43B3-948B-1728B52AA6E4}">
                  <adec:decorative xmlns:adec="http://schemas.microsoft.com/office/drawing/2017/decorative" val="1"/>
                </a:ext>
              </a:extLst>
            </p:cNvPr>
            <p:cNvSpPr/>
            <p:nvPr/>
          </p:nvSpPr>
          <p:spPr>
            <a:xfrm rot="16200000">
              <a:off x="1071715" y="2856975"/>
              <a:ext cx="2459690" cy="2872312"/>
            </a:xfrm>
            <a:prstGeom prst="hexagon">
              <a:avLst/>
            </a:prstGeom>
            <a:solidFill>
              <a:srgbClr val="CDD5E4"/>
            </a:solidFill>
            <a:ln>
              <a:solidFill>
                <a:srgbClr val="CDD5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company name&#10;&#10;Description automatically generated">
              <a:extLst>
                <a:ext uri="{FF2B5EF4-FFF2-40B4-BE49-F238E27FC236}">
                  <a16:creationId xmlns:a16="http://schemas.microsoft.com/office/drawing/2014/main" id="{38E92071-916B-4733-1EA1-375B5AE595C4}"/>
                </a:ext>
              </a:extLst>
            </p:cNvPr>
            <p:cNvPicPr/>
            <p:nvPr/>
          </p:nvPicPr>
          <p:blipFill>
            <a:blip r:embed="rId2"/>
            <a:stretch>
              <a:fillRect/>
            </a:stretch>
          </p:blipFill>
          <p:spPr>
            <a:xfrm>
              <a:off x="874028" y="2926872"/>
              <a:ext cx="2872314" cy="1992818"/>
            </a:xfrm>
            <a:prstGeom prst="rect">
              <a:avLst/>
            </a:prstGeom>
          </p:spPr>
        </p:pic>
      </p:grpSp>
      <p:sp>
        <p:nvSpPr>
          <p:cNvPr id="5" name="Title 17">
            <a:extLst>
              <a:ext uri="{FF2B5EF4-FFF2-40B4-BE49-F238E27FC236}">
                <a16:creationId xmlns:a16="http://schemas.microsoft.com/office/drawing/2014/main" id="{CE8C2182-7142-332F-4321-CF8EE5CFB082}"/>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7" name="Text Placeholder 4" title="Subtitle">
            <a:extLst>
              <a:ext uri="{FF2B5EF4-FFF2-40B4-BE49-F238E27FC236}">
                <a16:creationId xmlns:a16="http://schemas.microsoft.com/office/drawing/2014/main" id="{4333FB41-665C-5FBC-ADBD-C79698EC271F}"/>
              </a:ext>
            </a:extLst>
          </p:cNvPr>
          <p:cNvSpPr>
            <a:spLocks noGrp="1"/>
          </p:cNvSpPr>
          <p:nvPr>
            <p:ph type="body" sz="quarter" idx="16" hasCustomPrompt="1"/>
          </p:nvPr>
        </p:nvSpPr>
        <p:spPr>
          <a:xfrm>
            <a:off x="5759640" y="3730609"/>
            <a:ext cx="4865688" cy="1350438"/>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75064485"/>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00194C"/>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 name="Title 18">
            <a:extLst>
              <a:ext uri="{FF2B5EF4-FFF2-40B4-BE49-F238E27FC236}">
                <a16:creationId xmlns:a16="http://schemas.microsoft.com/office/drawing/2014/main" id="{5853B608-2411-AC08-3ADC-699310F9FF7B}"/>
              </a:ext>
            </a:extLst>
          </p:cNvPr>
          <p:cNvSpPr>
            <a:spLocks noGrp="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0F11CC9A-A569-50DA-6C68-90BDE363F6BC}"/>
              </a:ext>
            </a:extLst>
          </p:cNvPr>
          <p:cNvGrpSpPr>
            <a:grpSpLocks noGrp="1" noUngrp="1" noRot="1" noMove="1" noResize="1"/>
          </p:cNvGrpSpPr>
          <p:nvPr userDrawn="1"/>
        </p:nvGrpSpPr>
        <p:grpSpPr>
          <a:xfrm>
            <a:off x="958369" y="369528"/>
            <a:ext cx="2060902" cy="1862204"/>
            <a:chOff x="1850735" y="3352487"/>
            <a:chExt cx="2872315" cy="2595386"/>
          </a:xfrm>
        </p:grpSpPr>
        <p:sp>
          <p:nvSpPr>
            <p:cNvPr id="3" name="Hexagon 2">
              <a:extLst>
                <a:ext uri="{FF2B5EF4-FFF2-40B4-BE49-F238E27FC236}">
                  <a16:creationId xmlns:a16="http://schemas.microsoft.com/office/drawing/2014/main" id="{FC3F7801-FF74-B7FE-4085-5A09981882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A27A51AA-CA2F-A6F2-464B-8F1BFDCB09C2}"/>
                </a:ext>
              </a:extLst>
            </p:cNvPr>
            <p:cNvPicPr>
              <a:picLocks noGrp="1" noRo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7BADF032-66E1-BF4C-F18A-BCE7C032684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182965"/>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7" name="Title 1" title="Title">
            <a:extLst>
              <a:ext uri="{FF2B5EF4-FFF2-40B4-BE49-F238E27FC236}">
                <a16:creationId xmlns:a16="http://schemas.microsoft.com/office/drawing/2014/main" id="{92AEF5BB-EB4D-FE33-A563-BFE5B3F7ED42}"/>
              </a:ext>
            </a:extLst>
          </p:cNvPr>
          <p:cNvSpPr txBox="1">
            <a:spLocks noGrp="1" noRot="1" noMove="1" noResize="1" noEditPoints="1" noAdjustHandles="1" noChangeArrowheads="1" noChangeShapeType="1"/>
          </p:cNvSpPr>
          <p:nvPr userDrawn="1"/>
        </p:nvSpPr>
        <p:spPr>
          <a:xfrm>
            <a:off x="3947532" y="265044"/>
            <a:ext cx="7805869" cy="1616252"/>
          </a:xfrm>
          <a:prstGeom prst="rect">
            <a:avLst/>
          </a:prstGeom>
        </p:spPr>
        <p:txBody>
          <a:bodyPr vert="horz" lIns="91440" tIns="45720" rIns="91440" bIns="0" rtlCol="0" anchor="t" anchorCtr="1">
            <a:normAutofit/>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endParaRPr lang="en-US"/>
          </a:p>
        </p:txBody>
      </p:sp>
      <p:sp>
        <p:nvSpPr>
          <p:cNvPr id="19" name="Title 18">
            <a:extLst>
              <a:ext uri="{FF2B5EF4-FFF2-40B4-BE49-F238E27FC236}">
                <a16:creationId xmlns:a16="http://schemas.microsoft.com/office/drawing/2014/main" id="{90F4D9CB-BB14-7B9C-A8D7-2ADA2F838ABE}"/>
              </a:ext>
            </a:extLst>
          </p:cNvPr>
          <p:cNvSpPr>
            <a:spLocks noGrp="1" noRot="1" noMove="1" noResize="1" noEditPoints="1" noAdjustHandles="1" noChangeArrowheads="1" noChangeShapeType="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879D0C2F-35CE-369F-7488-74CE2A2E335C}"/>
              </a:ext>
            </a:extLst>
          </p:cNvPr>
          <p:cNvGrpSpPr>
            <a:grpSpLocks noGrp="1" noUngrp="1" noRot="1" noChangeAspect="1" noMove="1" noResize="1"/>
          </p:cNvGrpSpPr>
          <p:nvPr userDrawn="1"/>
        </p:nvGrpSpPr>
        <p:grpSpPr>
          <a:xfrm>
            <a:off x="958369" y="317910"/>
            <a:ext cx="2060902" cy="1862204"/>
            <a:chOff x="1850735" y="3352487"/>
            <a:chExt cx="2872315" cy="2595386"/>
          </a:xfrm>
        </p:grpSpPr>
        <p:sp>
          <p:nvSpPr>
            <p:cNvPr id="3" name="Hexagon 2">
              <a:extLst>
                <a:ext uri="{FF2B5EF4-FFF2-40B4-BE49-F238E27FC236}">
                  <a16:creationId xmlns:a16="http://schemas.microsoft.com/office/drawing/2014/main" id="{A44E379B-28F4-0EAA-7571-38469557950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523CE6F0-744D-C990-6325-E932D1F905A6}"/>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EF4BF07A-7BE6-EF30-36B2-01BF0C174B1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724198"/>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Placeholder 12">
            <a:extLst>
              <a:ext uri="{FF2B5EF4-FFF2-40B4-BE49-F238E27FC236}">
                <a16:creationId xmlns:a16="http://schemas.microsoft.com/office/drawing/2014/main" id="{7236CE97-939F-2A73-DDC8-E15518972C14}"/>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Tree>
    <p:extLst>
      <p:ext uri="{BB962C8B-B14F-4D97-AF65-F5344CB8AC3E}">
        <p14:creationId xmlns:p14="http://schemas.microsoft.com/office/powerpoint/2010/main" val="1921247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pic>
        <p:nvPicPr>
          <p:cNvPr id="15" name="Picture Placeholder 12">
            <a:extLst>
              <a:ext uri="{FF2B5EF4-FFF2-40B4-BE49-F238E27FC236}">
                <a16:creationId xmlns:a16="http://schemas.microsoft.com/office/drawing/2014/main" id="{2FAB2584-F724-B502-E8DA-8620413C9367}"/>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561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6">
            <a:extLst>
              <a:ext uri="{FF2B5EF4-FFF2-40B4-BE49-F238E27FC236}">
                <a16:creationId xmlns:a16="http://schemas.microsoft.com/office/drawing/2014/main" id="{A57201CA-2845-26F7-B0DC-91D1169A1CD3}"/>
              </a:ext>
            </a:extLst>
          </p:cNvPr>
          <p:cNvSpPr>
            <a:spLocks noGrp="1"/>
          </p:cNvSpPr>
          <p:nvPr>
            <p:ph sz="quarter" idx="22"/>
          </p:nvPr>
        </p:nvSpPr>
        <p:spPr>
          <a:xfrm>
            <a:off x="6186926"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6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0">
            <a:extLst>
              <a:ext uri="{FF2B5EF4-FFF2-40B4-BE49-F238E27FC236}">
                <a16:creationId xmlns:a16="http://schemas.microsoft.com/office/drawing/2014/main" id="{92574166-3A8A-0B81-E22F-BCCD6E92CD99}"/>
              </a:ext>
            </a:extLst>
          </p:cNvPr>
          <p:cNvSpPr>
            <a:spLocks noGrp="1"/>
          </p:cNvSpPr>
          <p:nvPr>
            <p:ph sz="quarter" idx="23"/>
          </p:nvPr>
        </p:nvSpPr>
        <p:spPr>
          <a:xfrm>
            <a:off x="6196012"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381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7" name="Title 1" title="Title">
            <a:extLst>
              <a:ext uri="{FF2B5EF4-FFF2-40B4-BE49-F238E27FC236}">
                <a16:creationId xmlns:a16="http://schemas.microsoft.com/office/drawing/2014/main" id="{92AEF5BB-EB4D-FE33-A563-BFE5B3F7ED42}"/>
              </a:ext>
            </a:extLst>
          </p:cNvPr>
          <p:cNvSpPr txBox="1">
            <a:spLocks noGrp="1" noRot="1" noMove="1" noResize="1" noEditPoints="1" noAdjustHandles="1" noChangeArrowheads="1" noChangeShapeType="1"/>
          </p:cNvSpPr>
          <p:nvPr userDrawn="1"/>
        </p:nvSpPr>
        <p:spPr>
          <a:xfrm>
            <a:off x="3947532" y="265044"/>
            <a:ext cx="7805869" cy="1616252"/>
          </a:xfrm>
          <a:prstGeom prst="rect">
            <a:avLst/>
          </a:prstGeom>
        </p:spPr>
        <p:txBody>
          <a:bodyPr vert="horz" lIns="91440" tIns="45720" rIns="91440" bIns="0" rtlCol="0" anchor="t" anchorCtr="1">
            <a:normAutofit/>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endParaRPr lang="en-US"/>
          </a:p>
        </p:txBody>
      </p:sp>
      <p:sp>
        <p:nvSpPr>
          <p:cNvPr id="19" name="Title 18">
            <a:extLst>
              <a:ext uri="{FF2B5EF4-FFF2-40B4-BE49-F238E27FC236}">
                <a16:creationId xmlns:a16="http://schemas.microsoft.com/office/drawing/2014/main" id="{90F4D9CB-BB14-7B9C-A8D7-2ADA2F838ABE}"/>
              </a:ext>
            </a:extLst>
          </p:cNvPr>
          <p:cNvSpPr>
            <a:spLocks noGrp="1" noRot="1" noMove="1" noResize="1" noEditPoints="1" noAdjustHandles="1" noChangeArrowheads="1" noChangeShapeType="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879D0C2F-35CE-369F-7488-74CE2A2E335C}"/>
              </a:ext>
            </a:extLst>
          </p:cNvPr>
          <p:cNvGrpSpPr>
            <a:grpSpLocks noGrp="1" noUngrp="1" noRot="1" noChangeAspect="1" noMove="1" noResize="1"/>
          </p:cNvGrpSpPr>
          <p:nvPr userDrawn="1"/>
        </p:nvGrpSpPr>
        <p:grpSpPr>
          <a:xfrm>
            <a:off x="958369" y="317910"/>
            <a:ext cx="2060902" cy="1862204"/>
            <a:chOff x="1850735" y="3352487"/>
            <a:chExt cx="2872315" cy="2595386"/>
          </a:xfrm>
        </p:grpSpPr>
        <p:sp>
          <p:nvSpPr>
            <p:cNvPr id="3" name="Hexagon 2">
              <a:extLst>
                <a:ext uri="{FF2B5EF4-FFF2-40B4-BE49-F238E27FC236}">
                  <a16:creationId xmlns:a16="http://schemas.microsoft.com/office/drawing/2014/main" id="{A44E379B-28F4-0EAA-7571-38469557950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523CE6F0-744D-C990-6325-E932D1F905A6}"/>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EF4BF07A-7BE6-EF30-36B2-01BF0C174B1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78927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p>
            <a:fld id="{8699F50C-BE38-4BD0-BA84-9B090E1F2B9B}" type="slidenum">
              <a:rPr lang="en-US" noProof="0" smtClean="0"/>
              <a:t>‹#›</a:t>
            </a:fld>
            <a:endParaRPr lang="en-US" noProof="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300553937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lvl1pPr>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sp>
        <p:nvSpPr>
          <p:cNvPr id="4" name="Table Placeholder 11" title="Table">
            <a:extLst>
              <a:ext uri="{FF2B5EF4-FFF2-40B4-BE49-F238E27FC236}">
                <a16:creationId xmlns:a16="http://schemas.microsoft.com/office/drawing/2014/main" id="{28CB0212-B929-5E56-AD9E-BE5F9A43964C}"/>
              </a:ext>
            </a:extLst>
          </p:cNvPr>
          <p:cNvSpPr>
            <a:spLocks noGrp="1"/>
          </p:cNvSpPr>
          <p:nvPr>
            <p:ph type="tbl" sz="quarter" idx="19"/>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247260876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1083244525"/>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a:spLocks noGrp="1" noRot="1" noMove="1" noResize="1" noEditPoints="1" noAdjustHandles="1" noChangeArrowheads="1" noChangeShapeType="1"/>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3944243011"/>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Right Triangle 3">
            <a:extLst>
              <a:ext uri="{FF2B5EF4-FFF2-40B4-BE49-F238E27FC236}">
                <a16:creationId xmlns:a16="http://schemas.microsoft.com/office/drawing/2014/main" id="{79ED029D-F488-47E5-B064-0E35B31D23A5}"/>
              </a:ext>
            </a:extLst>
          </p:cNvPr>
          <p:cNvSpPr>
            <a:spLocks noGrp="1" noRot="1" noMove="1" noResize="1" noEditPoints="1" noAdjustHandles="1" noChangeArrowheads="1" noChangeShapeType="1"/>
          </p:cNvSpPr>
          <p:nvPr userDrawn="1"/>
        </p:nvSpPr>
        <p:spPr>
          <a:xfrm flipV="1">
            <a:off x="0" y="-5"/>
            <a:ext cx="11747500" cy="6299203"/>
          </a:xfrm>
          <a:prstGeom prst="rtTriangle">
            <a:avLst/>
          </a:prstGeom>
          <a:solidFill>
            <a:srgbClr val="CDD5E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Picture Placeholder 31" title="Image">
            <a:extLst>
              <a:ext uri="{FF2B5EF4-FFF2-40B4-BE49-F238E27FC236}">
                <a16:creationId xmlns:a16="http://schemas.microsoft.com/office/drawing/2014/main" id="{D683190A-95C6-428D-AEE4-FC8350C3246D}"/>
              </a:ext>
            </a:extLst>
          </p:cNvPr>
          <p:cNvSpPr>
            <a:spLocks noGrp="1" noRot="1" noMove="1" noResize="1" noEditPoints="1" noAdjustHandles="1" noChangeArrowheads="1" noChangeShapeType="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noGrp="1" noRot="1" noMove="1" noResize="1" noEditPoints="1" noAdjustHandles="1" noChangeArrowheads="1" noChangeShapeType="1"/>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noRot="1" noMove="1" noResize="1" noEditPoints="1" noAdjustHandles="1" noChangeArrowheads="1" noChangeShapeType="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noProof="0"/>
              <a:t>Add Caption Here</a:t>
            </a:r>
          </a:p>
        </p:txBody>
      </p:sp>
    </p:spTree>
    <p:extLst>
      <p:ext uri="{BB962C8B-B14F-4D97-AF65-F5344CB8AC3E}">
        <p14:creationId xmlns:p14="http://schemas.microsoft.com/office/powerpoint/2010/main" val="1954593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0751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58AE-8CBA-885D-AEDF-57DFBEAD0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C515B-5A67-5232-4653-E0B02CF5C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0952B-0C47-B448-3FB3-9D95C07240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666D5-947E-453D-901B-18240B950F0C}" type="datetimeFigureOut">
              <a:rPr kumimoji="0" lang="en-US" sz="1800" b="0" i="0" u="none" strike="noStrike" kern="1200" cap="none" spc="0" normalizeH="0" baseline="0" noProof="0" smtClean="0">
                <a:ln>
                  <a:noFill/>
                </a:ln>
                <a:solidFill>
                  <a:srgbClr val="3F3F3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1/22/2026</a:t>
            </a:fld>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7BF2E7-9B2F-C943-79DC-9A18BD46221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94B82C4-33C0-EC3E-32CE-8664BE67D1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034A-D7C2-4567-8CEA-508E51D08684}" type="slidenum">
              <a:rPr kumimoji="0" lang="en-US"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0230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B2FC49-9C1F-2516-3F03-2C8F7F30CF0F}"/>
              </a:ext>
            </a:extLst>
          </p:cNvPr>
          <p:cNvGrpSpPr/>
          <p:nvPr userDrawn="1"/>
        </p:nvGrpSpPr>
        <p:grpSpPr>
          <a:xfrm>
            <a:off x="776176" y="2926872"/>
            <a:ext cx="2970166" cy="2596104"/>
            <a:chOff x="776176" y="2926872"/>
            <a:chExt cx="2970166" cy="2596104"/>
          </a:xfrm>
        </p:grpSpPr>
        <p:sp>
          <p:nvSpPr>
            <p:cNvPr id="7" name="Hexagon 6">
              <a:extLst>
                <a:ext uri="{FF2B5EF4-FFF2-40B4-BE49-F238E27FC236}">
                  <a16:creationId xmlns:a16="http://schemas.microsoft.com/office/drawing/2014/main" id="{D86F0DC8-EA4C-E2BB-05DC-A9F301BDD1BF}"/>
                </a:ext>
                <a:ext uri="{C183D7F6-B498-43B3-948B-1728B52AA6E4}">
                  <adec:decorative xmlns:adec="http://schemas.microsoft.com/office/drawing/2017/decorative" val="1"/>
                </a:ext>
              </a:extLst>
            </p:cNvPr>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F08A10D7-7037-A3D8-40BD-54425E09168B}"/>
                </a:ext>
              </a:extLst>
            </p:cNvPr>
            <p:cNvPicPr/>
            <p:nvPr/>
          </p:nvPicPr>
          <p:blipFill>
            <a:blip r:embed="rId2"/>
            <a:stretch>
              <a:fillRect/>
            </a:stretch>
          </p:blipFill>
          <p:spPr>
            <a:xfrm>
              <a:off x="874028" y="2926872"/>
              <a:ext cx="2872314" cy="1992818"/>
            </a:xfrm>
            <a:prstGeom prst="rect">
              <a:avLst/>
            </a:prstGeom>
          </p:spPr>
        </p:pic>
      </p:grpSp>
      <p:sp>
        <p:nvSpPr>
          <p:cNvPr id="18" name="Title 17">
            <a:extLst>
              <a:ext uri="{FF2B5EF4-FFF2-40B4-BE49-F238E27FC236}">
                <a16:creationId xmlns:a16="http://schemas.microsoft.com/office/drawing/2014/main" id="{D354BDC8-1660-32FD-C8AF-E6498DC5B277}"/>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21" name="Text Placeholder 4" title="Subtitle">
            <a:extLst>
              <a:ext uri="{FF2B5EF4-FFF2-40B4-BE49-F238E27FC236}">
                <a16:creationId xmlns:a16="http://schemas.microsoft.com/office/drawing/2014/main" id="{74D1677B-781F-36D6-744C-A386754300FC}"/>
              </a:ext>
            </a:extLst>
          </p:cNvPr>
          <p:cNvSpPr>
            <a:spLocks noGrp="1"/>
          </p:cNvSpPr>
          <p:nvPr>
            <p:ph type="body" sz="quarter" idx="16" hasCustomPrompt="1"/>
          </p:nvPr>
        </p:nvSpPr>
        <p:spPr>
          <a:xfrm>
            <a:off x="5759640" y="3730609"/>
            <a:ext cx="4865688" cy="1341012"/>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183129047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4" name="Group 13">
            <a:extLst>
              <a:ext uri="{FF2B5EF4-FFF2-40B4-BE49-F238E27FC236}">
                <a16:creationId xmlns:a16="http://schemas.microsoft.com/office/drawing/2014/main" id="{4D6AA080-8FF2-739A-7EA4-FB4081E95949}"/>
              </a:ext>
            </a:extLst>
          </p:cNvPr>
          <p:cNvGrpSpPr/>
          <p:nvPr userDrawn="1"/>
        </p:nvGrpSpPr>
        <p:grpSpPr>
          <a:xfrm>
            <a:off x="865404" y="2926872"/>
            <a:ext cx="2880938" cy="2596104"/>
            <a:chOff x="865404" y="2926872"/>
            <a:chExt cx="2880938" cy="2596104"/>
          </a:xfrm>
        </p:grpSpPr>
        <p:sp>
          <p:nvSpPr>
            <p:cNvPr id="15" name="Hexagon 14">
              <a:extLst>
                <a:ext uri="{FF2B5EF4-FFF2-40B4-BE49-F238E27FC236}">
                  <a16:creationId xmlns:a16="http://schemas.microsoft.com/office/drawing/2014/main" id="{6F3D1D50-1647-CCFE-4F2A-83A67E7847DB}"/>
                </a:ext>
                <a:ext uri="{C183D7F6-B498-43B3-948B-1728B52AA6E4}">
                  <adec:decorative xmlns:adec="http://schemas.microsoft.com/office/drawing/2017/decorative" val="1"/>
                </a:ext>
              </a:extLst>
            </p:cNvPr>
            <p:cNvSpPr/>
            <p:nvPr/>
          </p:nvSpPr>
          <p:spPr>
            <a:xfrm rot="16200000">
              <a:off x="1071715" y="2856975"/>
              <a:ext cx="2459690" cy="2872312"/>
            </a:xfrm>
            <a:prstGeom prst="hexagon">
              <a:avLst/>
            </a:prstGeom>
            <a:solidFill>
              <a:srgbClr val="CDD5E4"/>
            </a:solidFill>
            <a:ln>
              <a:solidFill>
                <a:srgbClr val="CDD5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company name&#10;&#10;Description automatically generated">
              <a:extLst>
                <a:ext uri="{FF2B5EF4-FFF2-40B4-BE49-F238E27FC236}">
                  <a16:creationId xmlns:a16="http://schemas.microsoft.com/office/drawing/2014/main" id="{38E92071-916B-4733-1EA1-375B5AE595C4}"/>
                </a:ext>
              </a:extLst>
            </p:cNvPr>
            <p:cNvPicPr/>
            <p:nvPr/>
          </p:nvPicPr>
          <p:blipFill>
            <a:blip r:embed="rId2"/>
            <a:stretch>
              <a:fillRect/>
            </a:stretch>
          </p:blipFill>
          <p:spPr>
            <a:xfrm>
              <a:off x="874028" y="2926872"/>
              <a:ext cx="2872314" cy="1992818"/>
            </a:xfrm>
            <a:prstGeom prst="rect">
              <a:avLst/>
            </a:prstGeom>
          </p:spPr>
        </p:pic>
      </p:grpSp>
      <p:sp>
        <p:nvSpPr>
          <p:cNvPr id="5" name="Title 17">
            <a:extLst>
              <a:ext uri="{FF2B5EF4-FFF2-40B4-BE49-F238E27FC236}">
                <a16:creationId xmlns:a16="http://schemas.microsoft.com/office/drawing/2014/main" id="{CE8C2182-7142-332F-4321-CF8EE5CFB082}"/>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7" name="Text Placeholder 4" title="Subtitle">
            <a:extLst>
              <a:ext uri="{FF2B5EF4-FFF2-40B4-BE49-F238E27FC236}">
                <a16:creationId xmlns:a16="http://schemas.microsoft.com/office/drawing/2014/main" id="{4333FB41-665C-5FBC-ADBD-C79698EC271F}"/>
              </a:ext>
            </a:extLst>
          </p:cNvPr>
          <p:cNvSpPr>
            <a:spLocks noGrp="1"/>
          </p:cNvSpPr>
          <p:nvPr>
            <p:ph type="body" sz="quarter" idx="16" hasCustomPrompt="1"/>
          </p:nvPr>
        </p:nvSpPr>
        <p:spPr>
          <a:xfrm>
            <a:off x="5759640" y="3730609"/>
            <a:ext cx="4865688" cy="1350438"/>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799451457"/>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00194C"/>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 name="Title 18">
            <a:extLst>
              <a:ext uri="{FF2B5EF4-FFF2-40B4-BE49-F238E27FC236}">
                <a16:creationId xmlns:a16="http://schemas.microsoft.com/office/drawing/2014/main" id="{5853B608-2411-AC08-3ADC-699310F9FF7B}"/>
              </a:ext>
            </a:extLst>
          </p:cNvPr>
          <p:cNvSpPr>
            <a:spLocks noGrp="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0F11CC9A-A569-50DA-6C68-90BDE363F6BC}"/>
              </a:ext>
            </a:extLst>
          </p:cNvPr>
          <p:cNvGrpSpPr>
            <a:grpSpLocks noGrp="1" noUngrp="1" noRot="1" noMove="1" noResize="1"/>
          </p:cNvGrpSpPr>
          <p:nvPr userDrawn="1"/>
        </p:nvGrpSpPr>
        <p:grpSpPr>
          <a:xfrm>
            <a:off x="958369" y="369528"/>
            <a:ext cx="2060902" cy="1862204"/>
            <a:chOff x="1850735" y="3352487"/>
            <a:chExt cx="2872315" cy="2595386"/>
          </a:xfrm>
        </p:grpSpPr>
        <p:sp>
          <p:nvSpPr>
            <p:cNvPr id="3" name="Hexagon 2">
              <a:extLst>
                <a:ext uri="{FF2B5EF4-FFF2-40B4-BE49-F238E27FC236}">
                  <a16:creationId xmlns:a16="http://schemas.microsoft.com/office/drawing/2014/main" id="{FC3F7801-FF74-B7FE-4085-5A09981882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A27A51AA-CA2F-A6F2-464B-8F1BFDCB09C2}"/>
                </a:ext>
              </a:extLst>
            </p:cNvPr>
            <p:cNvPicPr>
              <a:picLocks noGrp="1" noRo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7BADF032-66E1-BF4C-F18A-BCE7C032684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7099779"/>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Placeholder 12">
            <a:extLst>
              <a:ext uri="{FF2B5EF4-FFF2-40B4-BE49-F238E27FC236}">
                <a16:creationId xmlns:a16="http://schemas.microsoft.com/office/drawing/2014/main" id="{7236CE97-939F-2A73-DDC8-E15518972C14}"/>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Tree>
    <p:extLst>
      <p:ext uri="{BB962C8B-B14F-4D97-AF65-F5344CB8AC3E}">
        <p14:creationId xmlns:p14="http://schemas.microsoft.com/office/powerpoint/2010/main" val="2409866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7" name="Title 1" title="Title">
            <a:extLst>
              <a:ext uri="{FF2B5EF4-FFF2-40B4-BE49-F238E27FC236}">
                <a16:creationId xmlns:a16="http://schemas.microsoft.com/office/drawing/2014/main" id="{92AEF5BB-EB4D-FE33-A563-BFE5B3F7ED42}"/>
              </a:ext>
            </a:extLst>
          </p:cNvPr>
          <p:cNvSpPr txBox="1">
            <a:spLocks noGrp="1" noRot="1" noMove="1" noResize="1" noEditPoints="1" noAdjustHandles="1" noChangeArrowheads="1" noChangeShapeType="1"/>
          </p:cNvSpPr>
          <p:nvPr userDrawn="1"/>
        </p:nvSpPr>
        <p:spPr>
          <a:xfrm>
            <a:off x="3947532" y="265044"/>
            <a:ext cx="7805869" cy="1616252"/>
          </a:xfrm>
          <a:prstGeom prst="rect">
            <a:avLst/>
          </a:prstGeom>
        </p:spPr>
        <p:txBody>
          <a:bodyPr vert="horz" lIns="91440" tIns="45720" rIns="91440" bIns="0" rtlCol="0" anchor="t" anchorCtr="1">
            <a:normAutofit/>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endParaRPr lang="en-US"/>
          </a:p>
        </p:txBody>
      </p:sp>
      <p:sp>
        <p:nvSpPr>
          <p:cNvPr id="19" name="Title 18">
            <a:extLst>
              <a:ext uri="{FF2B5EF4-FFF2-40B4-BE49-F238E27FC236}">
                <a16:creationId xmlns:a16="http://schemas.microsoft.com/office/drawing/2014/main" id="{90F4D9CB-BB14-7B9C-A8D7-2ADA2F838ABE}"/>
              </a:ext>
            </a:extLst>
          </p:cNvPr>
          <p:cNvSpPr>
            <a:spLocks noGrp="1" noRot="1" noMove="1" noResize="1" noEditPoints="1" noAdjustHandles="1" noChangeArrowheads="1" noChangeShapeType="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879D0C2F-35CE-369F-7488-74CE2A2E335C}"/>
              </a:ext>
            </a:extLst>
          </p:cNvPr>
          <p:cNvGrpSpPr>
            <a:grpSpLocks noGrp="1" noUngrp="1" noRot="1" noChangeAspect="1" noMove="1" noResize="1"/>
          </p:cNvGrpSpPr>
          <p:nvPr userDrawn="1"/>
        </p:nvGrpSpPr>
        <p:grpSpPr>
          <a:xfrm>
            <a:off x="958369" y="317910"/>
            <a:ext cx="2060902" cy="1862204"/>
            <a:chOff x="1850735" y="3352487"/>
            <a:chExt cx="2872315" cy="2595386"/>
          </a:xfrm>
        </p:grpSpPr>
        <p:sp>
          <p:nvSpPr>
            <p:cNvPr id="3" name="Hexagon 2">
              <a:extLst>
                <a:ext uri="{FF2B5EF4-FFF2-40B4-BE49-F238E27FC236}">
                  <a16:creationId xmlns:a16="http://schemas.microsoft.com/office/drawing/2014/main" id="{A44E379B-28F4-0EAA-7571-38469557950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523CE6F0-744D-C990-6325-E932D1F905A6}"/>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EF4BF07A-7BE6-EF30-36B2-01BF0C174B1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72445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Placeholder 12">
            <a:extLst>
              <a:ext uri="{FF2B5EF4-FFF2-40B4-BE49-F238E27FC236}">
                <a16:creationId xmlns:a16="http://schemas.microsoft.com/office/drawing/2014/main" id="{7236CE97-939F-2A73-DDC8-E15518972C14}"/>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Tree>
    <p:extLst>
      <p:ext uri="{BB962C8B-B14F-4D97-AF65-F5344CB8AC3E}">
        <p14:creationId xmlns:p14="http://schemas.microsoft.com/office/powerpoint/2010/main" val="41836050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pic>
        <p:nvPicPr>
          <p:cNvPr id="15" name="Picture Placeholder 12">
            <a:extLst>
              <a:ext uri="{FF2B5EF4-FFF2-40B4-BE49-F238E27FC236}">
                <a16:creationId xmlns:a16="http://schemas.microsoft.com/office/drawing/2014/main" id="{2FAB2584-F724-B502-E8DA-8620413C9367}"/>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8022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6">
            <a:extLst>
              <a:ext uri="{FF2B5EF4-FFF2-40B4-BE49-F238E27FC236}">
                <a16:creationId xmlns:a16="http://schemas.microsoft.com/office/drawing/2014/main" id="{A57201CA-2845-26F7-B0DC-91D1169A1CD3}"/>
              </a:ext>
            </a:extLst>
          </p:cNvPr>
          <p:cNvSpPr>
            <a:spLocks noGrp="1"/>
          </p:cNvSpPr>
          <p:nvPr>
            <p:ph sz="quarter" idx="22"/>
          </p:nvPr>
        </p:nvSpPr>
        <p:spPr>
          <a:xfrm>
            <a:off x="6186926"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642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0">
            <a:extLst>
              <a:ext uri="{FF2B5EF4-FFF2-40B4-BE49-F238E27FC236}">
                <a16:creationId xmlns:a16="http://schemas.microsoft.com/office/drawing/2014/main" id="{92574166-3A8A-0B81-E22F-BCCD6E92CD99}"/>
              </a:ext>
            </a:extLst>
          </p:cNvPr>
          <p:cNvSpPr>
            <a:spLocks noGrp="1"/>
          </p:cNvSpPr>
          <p:nvPr>
            <p:ph sz="quarter" idx="23"/>
          </p:nvPr>
        </p:nvSpPr>
        <p:spPr>
          <a:xfrm>
            <a:off x="6196012"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665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p>
            <a:fld id="{8699F50C-BE38-4BD0-BA84-9B090E1F2B9B}" type="slidenum">
              <a:rPr lang="en-US" noProof="0" smtClean="0"/>
              <a:t>‹#›</a:t>
            </a:fld>
            <a:endParaRPr lang="en-US" noProof="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31870796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lvl1pPr>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sp>
        <p:nvSpPr>
          <p:cNvPr id="4" name="Table Placeholder 11" title="Table">
            <a:extLst>
              <a:ext uri="{FF2B5EF4-FFF2-40B4-BE49-F238E27FC236}">
                <a16:creationId xmlns:a16="http://schemas.microsoft.com/office/drawing/2014/main" id="{28CB0212-B929-5E56-AD9E-BE5F9A43964C}"/>
              </a:ext>
            </a:extLst>
          </p:cNvPr>
          <p:cNvSpPr>
            <a:spLocks noGrp="1"/>
          </p:cNvSpPr>
          <p:nvPr>
            <p:ph type="tbl" sz="quarter" idx="19"/>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507308175"/>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3449532224"/>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a:spLocks noGrp="1" noRot="1" noMove="1" noResize="1" noEditPoints="1" noAdjustHandles="1" noChangeArrowheads="1" noChangeShapeType="1"/>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1912858269"/>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Right Triangle 3">
            <a:extLst>
              <a:ext uri="{FF2B5EF4-FFF2-40B4-BE49-F238E27FC236}">
                <a16:creationId xmlns:a16="http://schemas.microsoft.com/office/drawing/2014/main" id="{79ED029D-F488-47E5-B064-0E35B31D23A5}"/>
              </a:ext>
            </a:extLst>
          </p:cNvPr>
          <p:cNvSpPr>
            <a:spLocks noGrp="1" noRot="1" noMove="1" noResize="1" noEditPoints="1" noAdjustHandles="1" noChangeArrowheads="1" noChangeShapeType="1"/>
          </p:cNvSpPr>
          <p:nvPr userDrawn="1"/>
        </p:nvSpPr>
        <p:spPr>
          <a:xfrm flipV="1">
            <a:off x="0" y="-5"/>
            <a:ext cx="11747500" cy="6299203"/>
          </a:xfrm>
          <a:prstGeom prst="rtTriangle">
            <a:avLst/>
          </a:prstGeom>
          <a:solidFill>
            <a:srgbClr val="CDD5E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Picture Placeholder 31" title="Image">
            <a:extLst>
              <a:ext uri="{FF2B5EF4-FFF2-40B4-BE49-F238E27FC236}">
                <a16:creationId xmlns:a16="http://schemas.microsoft.com/office/drawing/2014/main" id="{D683190A-95C6-428D-AEE4-FC8350C3246D}"/>
              </a:ext>
            </a:extLst>
          </p:cNvPr>
          <p:cNvSpPr>
            <a:spLocks noGrp="1" noRot="1" noMove="1" noResize="1" noEditPoints="1" noAdjustHandles="1" noChangeArrowheads="1" noChangeShapeType="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noGrp="1" noRot="1" noMove="1" noResize="1" noEditPoints="1" noAdjustHandles="1" noChangeArrowheads="1" noChangeShapeType="1"/>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noRot="1" noMove="1" noResize="1" noEditPoints="1" noAdjustHandles="1" noChangeArrowheads="1" noChangeShapeType="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noProof="0"/>
              <a:t>Add Caption Here</a:t>
            </a:r>
          </a:p>
        </p:txBody>
      </p:sp>
    </p:spTree>
    <p:extLst>
      <p:ext uri="{BB962C8B-B14F-4D97-AF65-F5344CB8AC3E}">
        <p14:creationId xmlns:p14="http://schemas.microsoft.com/office/powerpoint/2010/main" val="1091771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pic>
        <p:nvPicPr>
          <p:cNvPr id="15" name="Picture Placeholder 12">
            <a:extLst>
              <a:ext uri="{FF2B5EF4-FFF2-40B4-BE49-F238E27FC236}">
                <a16:creationId xmlns:a16="http://schemas.microsoft.com/office/drawing/2014/main" id="{2FAB2584-F724-B502-E8DA-8620413C9367}"/>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52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86903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58AE-8CBA-885D-AEDF-57DFBEAD0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C515B-5A67-5232-4653-E0B02CF5C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0952B-0C47-B448-3FB3-9D95C07240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666D5-947E-453D-901B-18240B950F0C}" type="datetimeFigureOut">
              <a:rPr kumimoji="0" lang="en-US" sz="1800" b="0" i="0" u="none" strike="noStrike" kern="1200" cap="none" spc="0" normalizeH="0" baseline="0" noProof="0" smtClean="0">
                <a:ln>
                  <a:noFill/>
                </a:ln>
                <a:solidFill>
                  <a:srgbClr val="3F3F3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1/22/2026</a:t>
            </a:fld>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7BF2E7-9B2F-C943-79DC-9A18BD46221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94B82C4-33C0-EC3E-32CE-8664BE67D1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034A-D7C2-4567-8CEA-508E51D08684}" type="slidenum">
              <a:rPr kumimoji="0" lang="en-US"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7339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2534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FC87-9796-2246-50A2-6D82C2C3B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1F2A00-02F4-1819-E824-8E299E9E4C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3D5C5B-D420-EB82-754B-79E453490697}"/>
              </a:ext>
            </a:extLst>
          </p:cNvPr>
          <p:cNvSpPr>
            <a:spLocks noGrp="1"/>
          </p:cNvSpPr>
          <p:nvPr>
            <p:ph type="dt" sz="half" idx="10"/>
          </p:nvPr>
        </p:nvSpPr>
        <p:spPr/>
        <p:txBody>
          <a:bodyPr/>
          <a:lstStyle/>
          <a:p>
            <a:fld id="{DA2CAD30-C47A-41F2-8E33-B34819A7A63B}" type="datetimeFigureOut">
              <a:rPr lang="en-US" smtClean="0"/>
              <a:t>1/22/2026</a:t>
            </a:fld>
            <a:endParaRPr lang="en-US"/>
          </a:p>
        </p:txBody>
      </p:sp>
      <p:sp>
        <p:nvSpPr>
          <p:cNvPr id="5" name="Footer Placeholder 4">
            <a:extLst>
              <a:ext uri="{FF2B5EF4-FFF2-40B4-BE49-F238E27FC236}">
                <a16:creationId xmlns:a16="http://schemas.microsoft.com/office/drawing/2014/main" id="{8B0270F7-C5C8-1131-C3EE-FDCCE0567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8E342-0A2E-66DB-6324-6FDE5D63DC65}"/>
              </a:ext>
            </a:extLst>
          </p:cNvPr>
          <p:cNvSpPr>
            <a:spLocks noGrp="1"/>
          </p:cNvSpPr>
          <p:nvPr>
            <p:ph type="sldNum" sz="quarter" idx="12"/>
          </p:nvPr>
        </p:nvSpPr>
        <p:spPr/>
        <p:txBody>
          <a:bodyPr/>
          <a:lstStyle/>
          <a:p>
            <a:fld id="{DBDEAE9C-31AE-48CD-88EA-CA711CE638F0}" type="slidenum">
              <a:rPr lang="en-US" smtClean="0"/>
              <a:t>‹#›</a:t>
            </a:fld>
            <a:endParaRPr lang="en-US"/>
          </a:p>
        </p:txBody>
      </p:sp>
    </p:spTree>
    <p:extLst>
      <p:ext uri="{BB962C8B-B14F-4D97-AF65-F5344CB8AC3E}">
        <p14:creationId xmlns:p14="http://schemas.microsoft.com/office/powerpoint/2010/main" val="42145214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71308-0752-D831-D417-3EAB4B2ED8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FA07F-CF54-DA56-163B-D209C311C2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DD98D-5588-9401-22C4-630A38FA7502}"/>
              </a:ext>
            </a:extLst>
          </p:cNvPr>
          <p:cNvSpPr>
            <a:spLocks noGrp="1"/>
          </p:cNvSpPr>
          <p:nvPr>
            <p:ph type="dt" sz="half" idx="10"/>
          </p:nvPr>
        </p:nvSpPr>
        <p:spPr/>
        <p:txBody>
          <a:bodyPr/>
          <a:lstStyle/>
          <a:p>
            <a:fld id="{A9D666D5-947E-453D-901B-18240B950F0C}" type="datetimeFigureOut">
              <a:rPr lang="en-US" smtClean="0"/>
              <a:t>1/22/2026</a:t>
            </a:fld>
            <a:endParaRPr lang="en-US"/>
          </a:p>
        </p:txBody>
      </p:sp>
      <p:sp>
        <p:nvSpPr>
          <p:cNvPr id="5" name="Footer Placeholder 4">
            <a:extLst>
              <a:ext uri="{FF2B5EF4-FFF2-40B4-BE49-F238E27FC236}">
                <a16:creationId xmlns:a16="http://schemas.microsoft.com/office/drawing/2014/main" id="{657530A9-15D6-4986-CB3B-F211D26D5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26D3F-5DFC-016F-01BB-96CFCFC5EA16}"/>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42929525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58AE-8CBA-885D-AEDF-57DFBEAD0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C515B-5A67-5232-4653-E0B02CF5C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0952B-0C47-B448-3FB3-9D95C07240BB}"/>
              </a:ext>
            </a:extLst>
          </p:cNvPr>
          <p:cNvSpPr>
            <a:spLocks noGrp="1"/>
          </p:cNvSpPr>
          <p:nvPr>
            <p:ph type="dt" sz="half" idx="10"/>
          </p:nvPr>
        </p:nvSpPr>
        <p:spPr/>
        <p:txBody>
          <a:bodyPr/>
          <a:lstStyle/>
          <a:p>
            <a:fld id="{A9D666D5-947E-453D-901B-18240B950F0C}" type="datetimeFigureOut">
              <a:rPr lang="en-US" smtClean="0"/>
              <a:t>1/22/2026</a:t>
            </a:fld>
            <a:endParaRPr lang="en-US"/>
          </a:p>
        </p:txBody>
      </p:sp>
      <p:sp>
        <p:nvSpPr>
          <p:cNvPr id="5" name="Footer Placeholder 4">
            <a:extLst>
              <a:ext uri="{FF2B5EF4-FFF2-40B4-BE49-F238E27FC236}">
                <a16:creationId xmlns:a16="http://schemas.microsoft.com/office/drawing/2014/main" id="{BF7BF2E7-9B2F-C943-79DC-9A18BD462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4B82C4-33C0-EC3E-32CE-8664BE67D1FE}"/>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30545922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5C76D-9D37-C440-926C-362BB560B6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20C530-59AE-00B8-7583-3A455A8200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C64448-04B2-571C-F9EC-6F03942C3AE8}"/>
              </a:ext>
            </a:extLst>
          </p:cNvPr>
          <p:cNvSpPr>
            <a:spLocks noGrp="1"/>
          </p:cNvSpPr>
          <p:nvPr>
            <p:ph type="dt" sz="half" idx="10"/>
          </p:nvPr>
        </p:nvSpPr>
        <p:spPr/>
        <p:txBody>
          <a:bodyPr/>
          <a:lstStyle/>
          <a:p>
            <a:fld id="{A9D666D5-947E-453D-901B-18240B950F0C}" type="datetimeFigureOut">
              <a:rPr lang="en-US" smtClean="0"/>
              <a:t>1/22/2026</a:t>
            </a:fld>
            <a:endParaRPr lang="en-US"/>
          </a:p>
        </p:txBody>
      </p:sp>
      <p:sp>
        <p:nvSpPr>
          <p:cNvPr id="5" name="Footer Placeholder 4">
            <a:extLst>
              <a:ext uri="{FF2B5EF4-FFF2-40B4-BE49-F238E27FC236}">
                <a16:creationId xmlns:a16="http://schemas.microsoft.com/office/drawing/2014/main" id="{087A81C8-0A62-2576-EAB5-909E7FC8A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1605E-6EDC-BA23-F7CE-7CA575BB5F6F}"/>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40883196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EAC99-D716-3D65-2DF4-FF97C33A7E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25B89B-531B-6620-B647-A60A93EC27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11DA49-A580-D56B-4C57-124E125AAC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046F6C-BE94-B649-DC72-0F26DC511BE6}"/>
              </a:ext>
            </a:extLst>
          </p:cNvPr>
          <p:cNvSpPr>
            <a:spLocks noGrp="1"/>
          </p:cNvSpPr>
          <p:nvPr>
            <p:ph type="dt" sz="half" idx="10"/>
          </p:nvPr>
        </p:nvSpPr>
        <p:spPr/>
        <p:txBody>
          <a:bodyPr/>
          <a:lstStyle/>
          <a:p>
            <a:fld id="{A9D666D5-947E-453D-901B-18240B950F0C}" type="datetimeFigureOut">
              <a:rPr lang="en-US" smtClean="0"/>
              <a:t>1/22/2026</a:t>
            </a:fld>
            <a:endParaRPr lang="en-US"/>
          </a:p>
        </p:txBody>
      </p:sp>
      <p:sp>
        <p:nvSpPr>
          <p:cNvPr id="6" name="Footer Placeholder 5">
            <a:extLst>
              <a:ext uri="{FF2B5EF4-FFF2-40B4-BE49-F238E27FC236}">
                <a16:creationId xmlns:a16="http://schemas.microsoft.com/office/drawing/2014/main" id="{096A46E3-C75F-A26E-A015-7DFB71220A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26545-391C-E167-888E-24F7438201F4}"/>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16136103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6E4EE-466F-9DAB-B868-A537ED7AB8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BE8A5C-0253-2DEC-9149-F9A2166003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F1F827-C123-42A3-104F-22245108CC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6F1D35-8791-5683-9945-1F7A66EF0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5FA893-3D59-EB8A-0815-0CA3FFCA6A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840B8B-6BD5-8544-F8C9-6825FC53317F}"/>
              </a:ext>
            </a:extLst>
          </p:cNvPr>
          <p:cNvSpPr>
            <a:spLocks noGrp="1"/>
          </p:cNvSpPr>
          <p:nvPr>
            <p:ph type="dt" sz="half" idx="10"/>
          </p:nvPr>
        </p:nvSpPr>
        <p:spPr/>
        <p:txBody>
          <a:bodyPr/>
          <a:lstStyle/>
          <a:p>
            <a:fld id="{A9D666D5-947E-453D-901B-18240B950F0C}" type="datetimeFigureOut">
              <a:rPr lang="en-US" smtClean="0"/>
              <a:t>1/22/2026</a:t>
            </a:fld>
            <a:endParaRPr lang="en-US"/>
          </a:p>
        </p:txBody>
      </p:sp>
      <p:sp>
        <p:nvSpPr>
          <p:cNvPr id="8" name="Footer Placeholder 7">
            <a:extLst>
              <a:ext uri="{FF2B5EF4-FFF2-40B4-BE49-F238E27FC236}">
                <a16:creationId xmlns:a16="http://schemas.microsoft.com/office/drawing/2014/main" id="{DD8E7319-4054-FB13-C9FE-0D5DEEDAB9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B46D5E-6BE8-B7EC-E704-B81723946D7E}"/>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15356623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ECC0C-02BA-7B5A-B1A7-08661BC562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C2427A-C165-6C75-AC60-D858714D5D14}"/>
              </a:ext>
            </a:extLst>
          </p:cNvPr>
          <p:cNvSpPr>
            <a:spLocks noGrp="1"/>
          </p:cNvSpPr>
          <p:nvPr>
            <p:ph type="dt" sz="half" idx="10"/>
          </p:nvPr>
        </p:nvSpPr>
        <p:spPr/>
        <p:txBody>
          <a:bodyPr/>
          <a:lstStyle/>
          <a:p>
            <a:fld id="{A9D666D5-947E-453D-901B-18240B950F0C}" type="datetimeFigureOut">
              <a:rPr lang="en-US" smtClean="0"/>
              <a:t>1/22/2026</a:t>
            </a:fld>
            <a:endParaRPr lang="en-US"/>
          </a:p>
        </p:txBody>
      </p:sp>
      <p:sp>
        <p:nvSpPr>
          <p:cNvPr id="4" name="Footer Placeholder 3">
            <a:extLst>
              <a:ext uri="{FF2B5EF4-FFF2-40B4-BE49-F238E27FC236}">
                <a16:creationId xmlns:a16="http://schemas.microsoft.com/office/drawing/2014/main" id="{4BBD38F3-C7A2-DA44-21F5-B8BEDDD9F4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D47412-4DFD-746E-DCF1-9FCACFCFE369}"/>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355965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6">
            <a:extLst>
              <a:ext uri="{FF2B5EF4-FFF2-40B4-BE49-F238E27FC236}">
                <a16:creationId xmlns:a16="http://schemas.microsoft.com/office/drawing/2014/main" id="{A57201CA-2845-26F7-B0DC-91D1169A1CD3}"/>
              </a:ext>
            </a:extLst>
          </p:cNvPr>
          <p:cNvSpPr>
            <a:spLocks noGrp="1"/>
          </p:cNvSpPr>
          <p:nvPr>
            <p:ph sz="quarter" idx="22"/>
          </p:nvPr>
        </p:nvSpPr>
        <p:spPr>
          <a:xfrm>
            <a:off x="6186926"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520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E12B7-895F-47B9-126B-6F24170DD7AA}"/>
              </a:ext>
            </a:extLst>
          </p:cNvPr>
          <p:cNvSpPr>
            <a:spLocks noGrp="1"/>
          </p:cNvSpPr>
          <p:nvPr>
            <p:ph type="dt" sz="half" idx="10"/>
          </p:nvPr>
        </p:nvSpPr>
        <p:spPr/>
        <p:txBody>
          <a:bodyPr/>
          <a:lstStyle/>
          <a:p>
            <a:fld id="{A9D666D5-947E-453D-901B-18240B950F0C}" type="datetimeFigureOut">
              <a:rPr lang="en-US" smtClean="0"/>
              <a:t>1/22/2026</a:t>
            </a:fld>
            <a:endParaRPr lang="en-US"/>
          </a:p>
        </p:txBody>
      </p:sp>
      <p:sp>
        <p:nvSpPr>
          <p:cNvPr id="3" name="Footer Placeholder 2">
            <a:extLst>
              <a:ext uri="{FF2B5EF4-FFF2-40B4-BE49-F238E27FC236}">
                <a16:creationId xmlns:a16="http://schemas.microsoft.com/office/drawing/2014/main" id="{42CAEC10-4509-9F0E-BFAD-F5A830480E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CE5DF2-4281-D7B4-34FA-7FFAE909D0DB}"/>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20536771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D6EA-4618-7A23-6EB3-86957E1587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E2877E-6A73-A1A8-226F-A1829AAC5E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83922-35E1-BE55-198B-C31C5EF5C4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6E9639-5CCA-BC64-C29C-579C61CC02A6}"/>
              </a:ext>
            </a:extLst>
          </p:cNvPr>
          <p:cNvSpPr>
            <a:spLocks noGrp="1"/>
          </p:cNvSpPr>
          <p:nvPr>
            <p:ph type="dt" sz="half" idx="10"/>
          </p:nvPr>
        </p:nvSpPr>
        <p:spPr/>
        <p:txBody>
          <a:bodyPr/>
          <a:lstStyle/>
          <a:p>
            <a:fld id="{A9D666D5-947E-453D-901B-18240B950F0C}" type="datetimeFigureOut">
              <a:rPr lang="en-US" smtClean="0"/>
              <a:t>1/22/2026</a:t>
            </a:fld>
            <a:endParaRPr lang="en-US"/>
          </a:p>
        </p:txBody>
      </p:sp>
      <p:sp>
        <p:nvSpPr>
          <p:cNvPr id="6" name="Footer Placeholder 5">
            <a:extLst>
              <a:ext uri="{FF2B5EF4-FFF2-40B4-BE49-F238E27FC236}">
                <a16:creationId xmlns:a16="http://schemas.microsoft.com/office/drawing/2014/main" id="{C2458CD5-A99D-2474-BE63-124F581677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10785-44D2-938C-08A0-34BEB55C4FA0}"/>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32481770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0FFD-7462-5F2C-8C0B-EE9B507A4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7C319C-9C14-05AF-3BEF-586F626CD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AF0890-5B87-7E6D-A8A7-1E907B33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AAE33-3E3E-90F2-7041-6B65CA210C79}"/>
              </a:ext>
            </a:extLst>
          </p:cNvPr>
          <p:cNvSpPr>
            <a:spLocks noGrp="1"/>
          </p:cNvSpPr>
          <p:nvPr>
            <p:ph type="dt" sz="half" idx="10"/>
          </p:nvPr>
        </p:nvSpPr>
        <p:spPr/>
        <p:txBody>
          <a:bodyPr/>
          <a:lstStyle/>
          <a:p>
            <a:fld id="{A9D666D5-947E-453D-901B-18240B950F0C}" type="datetimeFigureOut">
              <a:rPr lang="en-US" smtClean="0"/>
              <a:t>1/22/2026</a:t>
            </a:fld>
            <a:endParaRPr lang="en-US"/>
          </a:p>
        </p:txBody>
      </p:sp>
      <p:sp>
        <p:nvSpPr>
          <p:cNvPr id="6" name="Footer Placeholder 5">
            <a:extLst>
              <a:ext uri="{FF2B5EF4-FFF2-40B4-BE49-F238E27FC236}">
                <a16:creationId xmlns:a16="http://schemas.microsoft.com/office/drawing/2014/main" id="{DB316521-EFB0-4149-ED81-1C306DFB46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2A636D-133E-D430-E489-A54125288667}"/>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41706600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EA83-E269-B92E-F9FB-1C17DF829B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8A358C-3941-847C-CA4A-90BA179D6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1CC7E-8F0C-A888-89D8-2AB342487A8C}"/>
              </a:ext>
            </a:extLst>
          </p:cNvPr>
          <p:cNvSpPr>
            <a:spLocks noGrp="1"/>
          </p:cNvSpPr>
          <p:nvPr>
            <p:ph type="dt" sz="half" idx="10"/>
          </p:nvPr>
        </p:nvSpPr>
        <p:spPr/>
        <p:txBody>
          <a:bodyPr/>
          <a:lstStyle/>
          <a:p>
            <a:fld id="{A9D666D5-947E-453D-901B-18240B950F0C}" type="datetimeFigureOut">
              <a:rPr lang="en-US" smtClean="0"/>
              <a:t>1/22/2026</a:t>
            </a:fld>
            <a:endParaRPr lang="en-US"/>
          </a:p>
        </p:txBody>
      </p:sp>
      <p:sp>
        <p:nvSpPr>
          <p:cNvPr id="5" name="Footer Placeholder 4">
            <a:extLst>
              <a:ext uri="{FF2B5EF4-FFF2-40B4-BE49-F238E27FC236}">
                <a16:creationId xmlns:a16="http://schemas.microsoft.com/office/drawing/2014/main" id="{E7110AE8-7A3B-26DD-F6D9-44F42D25C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C83BB-E1E7-B6D4-4F6A-58140E58B27B}"/>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4056312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C14B0-0F7B-9722-5F56-56E07B2578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931AC0-3899-D248-C06D-AECE6D3336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29D04-D854-9E78-2A81-A60F4D34F976}"/>
              </a:ext>
            </a:extLst>
          </p:cNvPr>
          <p:cNvSpPr>
            <a:spLocks noGrp="1"/>
          </p:cNvSpPr>
          <p:nvPr>
            <p:ph type="dt" sz="half" idx="10"/>
          </p:nvPr>
        </p:nvSpPr>
        <p:spPr/>
        <p:txBody>
          <a:bodyPr/>
          <a:lstStyle/>
          <a:p>
            <a:fld id="{A9D666D5-947E-453D-901B-18240B950F0C}" type="datetimeFigureOut">
              <a:rPr lang="en-US" smtClean="0"/>
              <a:t>1/22/2026</a:t>
            </a:fld>
            <a:endParaRPr lang="en-US"/>
          </a:p>
        </p:txBody>
      </p:sp>
      <p:sp>
        <p:nvSpPr>
          <p:cNvPr id="5" name="Footer Placeholder 4">
            <a:extLst>
              <a:ext uri="{FF2B5EF4-FFF2-40B4-BE49-F238E27FC236}">
                <a16:creationId xmlns:a16="http://schemas.microsoft.com/office/drawing/2014/main" id="{7790BDB6-BEFE-AD8F-6960-BAD6AB41D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0A256-C890-CCBB-1CC1-CF4573DD4BF5}"/>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31263143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FE0F-49ED-7F08-DDFB-6BD919A458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0A0F74-8F72-E306-6F23-8B8B54186AB4}"/>
              </a:ext>
            </a:extLst>
          </p:cNvPr>
          <p:cNvSpPr>
            <a:spLocks noGrp="1"/>
          </p:cNvSpPr>
          <p:nvPr>
            <p:ph type="dt" sz="half" idx="10"/>
          </p:nvPr>
        </p:nvSpPr>
        <p:spPr/>
        <p:txBody>
          <a:bodyPr/>
          <a:lstStyle/>
          <a:p>
            <a:fld id="{A9D666D5-947E-453D-901B-18240B950F0C}" type="datetimeFigureOut">
              <a:rPr lang="en-US" smtClean="0"/>
              <a:t>1/22/2026</a:t>
            </a:fld>
            <a:endParaRPr lang="en-US"/>
          </a:p>
        </p:txBody>
      </p:sp>
      <p:sp>
        <p:nvSpPr>
          <p:cNvPr id="4" name="Footer Placeholder 3">
            <a:extLst>
              <a:ext uri="{FF2B5EF4-FFF2-40B4-BE49-F238E27FC236}">
                <a16:creationId xmlns:a16="http://schemas.microsoft.com/office/drawing/2014/main" id="{FD274566-AF0E-D74A-F250-8FD914BF5E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4AC34-F6A9-6FEC-7BC4-EF7230D91F65}"/>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20410894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B2FC49-9C1F-2516-3F03-2C8F7F30CF0F}"/>
              </a:ext>
            </a:extLst>
          </p:cNvPr>
          <p:cNvGrpSpPr/>
          <p:nvPr userDrawn="1"/>
        </p:nvGrpSpPr>
        <p:grpSpPr>
          <a:xfrm>
            <a:off x="776176" y="2926872"/>
            <a:ext cx="2970166" cy="2596104"/>
            <a:chOff x="776176" y="2926872"/>
            <a:chExt cx="2970166" cy="2596104"/>
          </a:xfrm>
        </p:grpSpPr>
        <p:sp>
          <p:nvSpPr>
            <p:cNvPr id="7" name="Hexagon 6">
              <a:extLst>
                <a:ext uri="{FF2B5EF4-FFF2-40B4-BE49-F238E27FC236}">
                  <a16:creationId xmlns:a16="http://schemas.microsoft.com/office/drawing/2014/main" id="{D86F0DC8-EA4C-E2BB-05DC-A9F301BDD1BF}"/>
                </a:ext>
                <a:ext uri="{C183D7F6-B498-43B3-948B-1728B52AA6E4}">
                  <adec:decorative xmlns:adec="http://schemas.microsoft.com/office/drawing/2017/decorative" val="1"/>
                </a:ext>
              </a:extLst>
            </p:cNvPr>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F08A10D7-7037-A3D8-40BD-54425E09168B}"/>
                </a:ext>
              </a:extLst>
            </p:cNvPr>
            <p:cNvPicPr/>
            <p:nvPr/>
          </p:nvPicPr>
          <p:blipFill>
            <a:blip r:embed="rId2"/>
            <a:stretch>
              <a:fillRect/>
            </a:stretch>
          </p:blipFill>
          <p:spPr>
            <a:xfrm>
              <a:off x="874028" y="2926872"/>
              <a:ext cx="2872314" cy="1992818"/>
            </a:xfrm>
            <a:prstGeom prst="rect">
              <a:avLst/>
            </a:prstGeom>
          </p:spPr>
        </p:pic>
      </p:grpSp>
      <p:sp>
        <p:nvSpPr>
          <p:cNvPr id="18" name="Title 17">
            <a:extLst>
              <a:ext uri="{FF2B5EF4-FFF2-40B4-BE49-F238E27FC236}">
                <a16:creationId xmlns:a16="http://schemas.microsoft.com/office/drawing/2014/main" id="{D354BDC8-1660-32FD-C8AF-E6498DC5B277}"/>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21" name="Text Placeholder 4" title="Subtitle">
            <a:extLst>
              <a:ext uri="{FF2B5EF4-FFF2-40B4-BE49-F238E27FC236}">
                <a16:creationId xmlns:a16="http://schemas.microsoft.com/office/drawing/2014/main" id="{74D1677B-781F-36D6-744C-A386754300FC}"/>
              </a:ext>
            </a:extLst>
          </p:cNvPr>
          <p:cNvSpPr>
            <a:spLocks noGrp="1"/>
          </p:cNvSpPr>
          <p:nvPr>
            <p:ph type="body" sz="quarter" idx="16" hasCustomPrompt="1"/>
          </p:nvPr>
        </p:nvSpPr>
        <p:spPr>
          <a:xfrm>
            <a:off x="5759640" y="3730609"/>
            <a:ext cx="4865688" cy="1341012"/>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3246132369"/>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B2FC49-9C1F-2516-3F03-2C8F7F30CF0F}"/>
              </a:ext>
            </a:extLst>
          </p:cNvPr>
          <p:cNvGrpSpPr/>
          <p:nvPr userDrawn="1"/>
        </p:nvGrpSpPr>
        <p:grpSpPr>
          <a:xfrm>
            <a:off x="776177" y="2926872"/>
            <a:ext cx="2970167" cy="2596104"/>
            <a:chOff x="776176" y="2926872"/>
            <a:chExt cx="2970166" cy="2596104"/>
          </a:xfrm>
        </p:grpSpPr>
        <p:sp>
          <p:nvSpPr>
            <p:cNvPr id="7" name="Hexagon 6">
              <a:extLst>
                <a:ext uri="{FF2B5EF4-FFF2-40B4-BE49-F238E27FC236}">
                  <a16:creationId xmlns:a16="http://schemas.microsoft.com/office/drawing/2014/main" id="{D86F0DC8-EA4C-E2BB-05DC-A9F301BDD1BF}"/>
                </a:ext>
                <a:ext uri="{C183D7F6-B498-43B3-948B-1728B52AA6E4}">
                  <adec:decorative xmlns:adec="http://schemas.microsoft.com/office/drawing/2017/decorative" val="1"/>
                </a:ext>
              </a:extLst>
            </p:cNvPr>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Logo, company name&#10;&#10;Description automatically generated">
              <a:extLst>
                <a:ext uri="{FF2B5EF4-FFF2-40B4-BE49-F238E27FC236}">
                  <a16:creationId xmlns:a16="http://schemas.microsoft.com/office/drawing/2014/main" id="{F08A10D7-7037-A3D8-40BD-54425E09168B}"/>
                </a:ext>
              </a:extLst>
            </p:cNvPr>
            <p:cNvPicPr/>
            <p:nvPr/>
          </p:nvPicPr>
          <p:blipFill>
            <a:blip r:embed="rId2"/>
            <a:stretch>
              <a:fillRect/>
            </a:stretch>
          </p:blipFill>
          <p:spPr>
            <a:xfrm>
              <a:off x="874028" y="2926872"/>
              <a:ext cx="2872314" cy="1992818"/>
            </a:xfrm>
            <a:prstGeom prst="rect">
              <a:avLst/>
            </a:prstGeom>
          </p:spPr>
        </p:pic>
      </p:grpSp>
      <p:sp>
        <p:nvSpPr>
          <p:cNvPr id="18" name="Title 17">
            <a:extLst>
              <a:ext uri="{FF2B5EF4-FFF2-40B4-BE49-F238E27FC236}">
                <a16:creationId xmlns:a16="http://schemas.microsoft.com/office/drawing/2014/main" id="{D354BDC8-1660-32FD-C8AF-E6498DC5B277}"/>
              </a:ext>
            </a:extLst>
          </p:cNvPr>
          <p:cNvSpPr>
            <a:spLocks noGrp="1"/>
          </p:cNvSpPr>
          <p:nvPr>
            <p:ph type="title"/>
          </p:nvPr>
        </p:nvSpPr>
        <p:spPr>
          <a:xfrm>
            <a:off x="5635058" y="2563948"/>
            <a:ext cx="6299277" cy="1147968"/>
          </a:xfrm>
        </p:spPr>
        <p:txBody>
          <a:bodyPr/>
          <a:lstStyle/>
          <a:p>
            <a:r>
              <a:rPr lang="en-US"/>
              <a:t>Click to edit Master title style</a:t>
            </a:r>
          </a:p>
        </p:txBody>
      </p:sp>
      <p:sp>
        <p:nvSpPr>
          <p:cNvPr id="21" name="Text Placeholder 4" title="Subtitle">
            <a:extLst>
              <a:ext uri="{FF2B5EF4-FFF2-40B4-BE49-F238E27FC236}">
                <a16:creationId xmlns:a16="http://schemas.microsoft.com/office/drawing/2014/main" id="{74D1677B-781F-36D6-744C-A386754300FC}"/>
              </a:ext>
            </a:extLst>
          </p:cNvPr>
          <p:cNvSpPr>
            <a:spLocks noGrp="1"/>
          </p:cNvSpPr>
          <p:nvPr>
            <p:ph type="body" sz="quarter" idx="16" hasCustomPrompt="1"/>
          </p:nvPr>
        </p:nvSpPr>
        <p:spPr>
          <a:xfrm>
            <a:off x="5759640" y="3730609"/>
            <a:ext cx="4865688" cy="1341012"/>
          </a:xfrm>
          <a:prstGeom prst="rect">
            <a:avLst/>
          </a:prstGeom>
        </p:spPr>
        <p:txBody>
          <a:bodyPr/>
          <a:lstStyle>
            <a:lvl1pPr marL="0" indent="0">
              <a:buNone/>
              <a:defRPr sz="1800" spc="225">
                <a:solidFill>
                  <a:srgbClr val="00194C"/>
                </a:solidFill>
              </a:defRPr>
            </a:lvl1pPr>
            <a:lvl2pPr marL="342900" indent="0">
              <a:buNone/>
              <a:defRPr/>
            </a:lvl2pPr>
          </a:lstStyle>
          <a:p>
            <a:pPr lvl="0"/>
            <a:r>
              <a:rPr lang="en-US" noProof="0"/>
              <a:t>CLICK TO SUBTITLE STYLE</a:t>
            </a:r>
          </a:p>
        </p:txBody>
      </p:sp>
    </p:spTree>
    <p:extLst>
      <p:ext uri="{BB962C8B-B14F-4D97-AF65-F5344CB8AC3E}">
        <p14:creationId xmlns:p14="http://schemas.microsoft.com/office/powerpoint/2010/main" val="4060555556"/>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 y="0"/>
            <a:ext cx="6030687" cy="300445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4" name="Group 13">
            <a:extLst>
              <a:ext uri="{FF2B5EF4-FFF2-40B4-BE49-F238E27FC236}">
                <a16:creationId xmlns:a16="http://schemas.microsoft.com/office/drawing/2014/main" id="{4D6AA080-8FF2-739A-7EA4-FB4081E95949}"/>
              </a:ext>
            </a:extLst>
          </p:cNvPr>
          <p:cNvGrpSpPr/>
          <p:nvPr userDrawn="1"/>
        </p:nvGrpSpPr>
        <p:grpSpPr>
          <a:xfrm>
            <a:off x="865404" y="2926872"/>
            <a:ext cx="2880939" cy="2596104"/>
            <a:chOff x="865404" y="2926872"/>
            <a:chExt cx="2880938" cy="2596104"/>
          </a:xfrm>
        </p:grpSpPr>
        <p:sp>
          <p:nvSpPr>
            <p:cNvPr id="15" name="Hexagon 14">
              <a:extLst>
                <a:ext uri="{FF2B5EF4-FFF2-40B4-BE49-F238E27FC236}">
                  <a16:creationId xmlns:a16="http://schemas.microsoft.com/office/drawing/2014/main" id="{6F3D1D50-1647-CCFE-4F2A-83A67E7847DB}"/>
                </a:ext>
                <a:ext uri="{C183D7F6-B498-43B3-948B-1728B52AA6E4}">
                  <adec:decorative xmlns:adec="http://schemas.microsoft.com/office/drawing/2017/decorative" val="1"/>
                </a:ext>
              </a:extLst>
            </p:cNvPr>
            <p:cNvSpPr/>
            <p:nvPr/>
          </p:nvSpPr>
          <p:spPr>
            <a:xfrm rot="16200000">
              <a:off x="1071715" y="2856975"/>
              <a:ext cx="2459690" cy="2872312"/>
            </a:xfrm>
            <a:prstGeom prst="hexagon">
              <a:avLst/>
            </a:prstGeom>
            <a:solidFill>
              <a:srgbClr val="CDD5E4"/>
            </a:solidFill>
            <a:ln>
              <a:solidFill>
                <a:srgbClr val="CDD5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descr="Logo, company name&#10;&#10;Description automatically generated">
              <a:extLst>
                <a:ext uri="{FF2B5EF4-FFF2-40B4-BE49-F238E27FC236}">
                  <a16:creationId xmlns:a16="http://schemas.microsoft.com/office/drawing/2014/main" id="{38E92071-916B-4733-1EA1-375B5AE595C4}"/>
                </a:ext>
              </a:extLst>
            </p:cNvPr>
            <p:cNvPicPr/>
            <p:nvPr/>
          </p:nvPicPr>
          <p:blipFill>
            <a:blip r:embed="rId2"/>
            <a:stretch>
              <a:fillRect/>
            </a:stretch>
          </p:blipFill>
          <p:spPr>
            <a:xfrm>
              <a:off x="874028" y="2926872"/>
              <a:ext cx="2872314" cy="1992818"/>
            </a:xfrm>
            <a:prstGeom prst="rect">
              <a:avLst/>
            </a:prstGeom>
          </p:spPr>
        </p:pic>
      </p:grpSp>
      <p:sp>
        <p:nvSpPr>
          <p:cNvPr id="5" name="Title 17">
            <a:extLst>
              <a:ext uri="{FF2B5EF4-FFF2-40B4-BE49-F238E27FC236}">
                <a16:creationId xmlns:a16="http://schemas.microsoft.com/office/drawing/2014/main" id="{CE8C2182-7142-332F-4321-CF8EE5CFB082}"/>
              </a:ext>
            </a:extLst>
          </p:cNvPr>
          <p:cNvSpPr>
            <a:spLocks noGrp="1"/>
          </p:cNvSpPr>
          <p:nvPr>
            <p:ph type="title"/>
          </p:nvPr>
        </p:nvSpPr>
        <p:spPr>
          <a:xfrm>
            <a:off x="5635058" y="2563948"/>
            <a:ext cx="6299277" cy="1147968"/>
          </a:xfrm>
        </p:spPr>
        <p:txBody>
          <a:bodyPr/>
          <a:lstStyle/>
          <a:p>
            <a:r>
              <a:rPr lang="en-US"/>
              <a:t>Click to edit Master title style</a:t>
            </a:r>
          </a:p>
        </p:txBody>
      </p:sp>
      <p:sp>
        <p:nvSpPr>
          <p:cNvPr id="7" name="Text Placeholder 4" title="Subtitle">
            <a:extLst>
              <a:ext uri="{FF2B5EF4-FFF2-40B4-BE49-F238E27FC236}">
                <a16:creationId xmlns:a16="http://schemas.microsoft.com/office/drawing/2014/main" id="{4333FB41-665C-5FBC-ADBD-C79698EC271F}"/>
              </a:ext>
            </a:extLst>
          </p:cNvPr>
          <p:cNvSpPr>
            <a:spLocks noGrp="1"/>
          </p:cNvSpPr>
          <p:nvPr>
            <p:ph type="body" sz="quarter" idx="16" hasCustomPrompt="1"/>
          </p:nvPr>
        </p:nvSpPr>
        <p:spPr>
          <a:xfrm>
            <a:off x="5759640" y="3730609"/>
            <a:ext cx="4865688" cy="1350438"/>
          </a:xfrm>
          <a:prstGeom prst="rect">
            <a:avLst/>
          </a:prstGeom>
        </p:spPr>
        <p:txBody>
          <a:bodyPr/>
          <a:lstStyle>
            <a:lvl1pPr marL="0" indent="0">
              <a:buNone/>
              <a:defRPr sz="1800" spc="225">
                <a:solidFill>
                  <a:srgbClr val="00194C"/>
                </a:solidFill>
              </a:defRPr>
            </a:lvl1pPr>
            <a:lvl2pPr marL="342900" indent="0">
              <a:buNone/>
              <a:defRPr/>
            </a:lvl2pPr>
          </a:lstStyle>
          <a:p>
            <a:pPr lvl="0"/>
            <a:r>
              <a:rPr lang="en-US" noProof="0"/>
              <a:t>CLICK TO SUBTITLE STYLE</a:t>
            </a:r>
          </a:p>
        </p:txBody>
      </p:sp>
    </p:spTree>
    <p:extLst>
      <p:ext uri="{BB962C8B-B14F-4D97-AF65-F5344CB8AC3E}">
        <p14:creationId xmlns:p14="http://schemas.microsoft.com/office/powerpoint/2010/main" val="3157853856"/>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3"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00194C"/>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 name="Title 18">
            <a:extLst>
              <a:ext uri="{FF2B5EF4-FFF2-40B4-BE49-F238E27FC236}">
                <a16:creationId xmlns:a16="http://schemas.microsoft.com/office/drawing/2014/main" id="{5853B608-2411-AC08-3ADC-699310F9FF7B}"/>
              </a:ext>
            </a:extLst>
          </p:cNvPr>
          <p:cNvSpPr>
            <a:spLocks noGrp="1"/>
          </p:cNvSpPr>
          <p:nvPr>
            <p:ph type="title"/>
          </p:nvPr>
        </p:nvSpPr>
        <p:spPr>
          <a:xfrm>
            <a:off x="3947532"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0F11CC9A-A569-50DA-6C68-90BDE363F6BC}"/>
              </a:ext>
            </a:extLst>
          </p:cNvPr>
          <p:cNvGrpSpPr>
            <a:grpSpLocks noGrp="1" noUngrp="1" noRot="1" noMove="1" noResize="1"/>
          </p:cNvGrpSpPr>
          <p:nvPr userDrawn="1"/>
        </p:nvGrpSpPr>
        <p:grpSpPr>
          <a:xfrm>
            <a:off x="958370" y="369528"/>
            <a:ext cx="2060903" cy="1862204"/>
            <a:chOff x="1850735" y="3352487"/>
            <a:chExt cx="2872315" cy="2595386"/>
          </a:xfrm>
        </p:grpSpPr>
        <p:sp>
          <p:nvSpPr>
            <p:cNvPr id="3" name="Hexagon 2">
              <a:extLst>
                <a:ext uri="{FF2B5EF4-FFF2-40B4-BE49-F238E27FC236}">
                  <a16:creationId xmlns:a16="http://schemas.microsoft.com/office/drawing/2014/main" id="{FC3F7801-FF74-B7FE-4085-5A09981882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Logo, company name&#10;&#10;Description automatically generated">
              <a:extLst>
                <a:ext uri="{FF2B5EF4-FFF2-40B4-BE49-F238E27FC236}">
                  <a16:creationId xmlns:a16="http://schemas.microsoft.com/office/drawing/2014/main" id="{A27A51AA-CA2F-A6F2-464B-8F1BFDCB09C2}"/>
                </a:ext>
              </a:extLst>
            </p:cNvPr>
            <p:cNvPicPr>
              <a:picLocks noGrp="1" noRo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7BADF032-66E1-BF4C-F18A-BCE7C0326843}"/>
              </a:ext>
            </a:extLst>
          </p:cNvPr>
          <p:cNvSpPr>
            <a:spLocks noGrp="1"/>
          </p:cNvSpPr>
          <p:nvPr>
            <p:ph type="body" sz="quarter" idx="10"/>
          </p:nvPr>
        </p:nvSpPr>
        <p:spPr>
          <a:xfrm>
            <a:off x="1886298" y="2277478"/>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8982878"/>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0">
            <a:extLst>
              <a:ext uri="{FF2B5EF4-FFF2-40B4-BE49-F238E27FC236}">
                <a16:creationId xmlns:a16="http://schemas.microsoft.com/office/drawing/2014/main" id="{92574166-3A8A-0B81-E22F-BCCD6E92CD99}"/>
              </a:ext>
            </a:extLst>
          </p:cNvPr>
          <p:cNvSpPr>
            <a:spLocks noGrp="1"/>
          </p:cNvSpPr>
          <p:nvPr>
            <p:ph sz="quarter" idx="23"/>
          </p:nvPr>
        </p:nvSpPr>
        <p:spPr>
          <a:xfrm>
            <a:off x="6196012"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361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3"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7" name="Title 1" title="Title">
            <a:extLst>
              <a:ext uri="{FF2B5EF4-FFF2-40B4-BE49-F238E27FC236}">
                <a16:creationId xmlns:a16="http://schemas.microsoft.com/office/drawing/2014/main" id="{92AEF5BB-EB4D-FE33-A563-BFE5B3F7ED42}"/>
              </a:ext>
            </a:extLst>
          </p:cNvPr>
          <p:cNvSpPr txBox="1">
            <a:spLocks noGrp="1" noRot="1" noMove="1" noResize="1" noEditPoints="1" noAdjustHandles="1" noChangeArrowheads="1" noChangeShapeType="1"/>
          </p:cNvSpPr>
          <p:nvPr userDrawn="1"/>
        </p:nvSpPr>
        <p:spPr>
          <a:xfrm>
            <a:off x="3947532" y="265044"/>
            <a:ext cx="7805869" cy="1616252"/>
          </a:xfrm>
          <a:prstGeom prst="rect">
            <a:avLst/>
          </a:prstGeom>
        </p:spPr>
        <p:txBody>
          <a:bodyPr vert="horz" lIns="68580" tIns="34290" rIns="68580" bIns="0" rtlCol="0" anchor="t" anchorCtr="1">
            <a:normAutofit/>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endParaRPr lang="en-US" sz="3225"/>
          </a:p>
        </p:txBody>
      </p:sp>
      <p:sp>
        <p:nvSpPr>
          <p:cNvPr id="19" name="Title 18">
            <a:extLst>
              <a:ext uri="{FF2B5EF4-FFF2-40B4-BE49-F238E27FC236}">
                <a16:creationId xmlns:a16="http://schemas.microsoft.com/office/drawing/2014/main" id="{90F4D9CB-BB14-7B9C-A8D7-2ADA2F838ABE}"/>
              </a:ext>
            </a:extLst>
          </p:cNvPr>
          <p:cNvSpPr>
            <a:spLocks noGrp="1" noRot="1" noMove="1" noResize="1" noEditPoints="1" noAdjustHandles="1" noChangeArrowheads="1" noChangeShapeType="1"/>
          </p:cNvSpPr>
          <p:nvPr>
            <p:ph type="title"/>
          </p:nvPr>
        </p:nvSpPr>
        <p:spPr>
          <a:xfrm>
            <a:off x="3947532"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879D0C2F-35CE-369F-7488-74CE2A2E335C}"/>
              </a:ext>
            </a:extLst>
          </p:cNvPr>
          <p:cNvGrpSpPr>
            <a:grpSpLocks noGrp="1" noUngrp="1" noRot="1" noChangeAspect="1" noMove="1" noResize="1"/>
          </p:cNvGrpSpPr>
          <p:nvPr userDrawn="1"/>
        </p:nvGrpSpPr>
        <p:grpSpPr>
          <a:xfrm>
            <a:off x="958370" y="317910"/>
            <a:ext cx="2060903" cy="1862204"/>
            <a:chOff x="1850735" y="3352487"/>
            <a:chExt cx="2872315" cy="2595386"/>
          </a:xfrm>
        </p:grpSpPr>
        <p:sp>
          <p:nvSpPr>
            <p:cNvPr id="3" name="Hexagon 2">
              <a:extLst>
                <a:ext uri="{FF2B5EF4-FFF2-40B4-BE49-F238E27FC236}">
                  <a16:creationId xmlns:a16="http://schemas.microsoft.com/office/drawing/2014/main" id="{A44E379B-28F4-0EAA-7571-38469557950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Logo, company name&#10;&#10;Description automatically generated">
              <a:extLst>
                <a:ext uri="{FF2B5EF4-FFF2-40B4-BE49-F238E27FC236}">
                  <a16:creationId xmlns:a16="http://schemas.microsoft.com/office/drawing/2014/main" id="{523CE6F0-744D-C990-6325-E932D1F905A6}"/>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EF4BF07A-7BE6-EF30-36B2-01BF0C174B13}"/>
              </a:ext>
            </a:extLst>
          </p:cNvPr>
          <p:cNvSpPr>
            <a:spLocks noGrp="1"/>
          </p:cNvSpPr>
          <p:nvPr>
            <p:ph type="body" sz="quarter" idx="10"/>
          </p:nvPr>
        </p:nvSpPr>
        <p:spPr>
          <a:xfrm>
            <a:off x="1886298" y="2277478"/>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4175529"/>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3"/>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9" y="2"/>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7" y="2104888"/>
            <a:ext cx="5475291" cy="781188"/>
          </a:xfrm>
          <a:prstGeom prst="rect">
            <a:avLst/>
          </a:prstGeom>
        </p:spPr>
        <p:txBody>
          <a:bodyPr anchor="b">
            <a:normAutofit/>
          </a:bodyPr>
          <a:lstStyle>
            <a:lvl1pPr marL="0" indent="0">
              <a:lnSpc>
                <a:spcPct val="100000"/>
              </a:lnSpc>
              <a:spcBef>
                <a:spcPts val="0"/>
              </a:spcBef>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4" y="1376934"/>
            <a:ext cx="7368596" cy="608895"/>
          </a:xfrm>
          <a:prstGeom prst="rect">
            <a:avLst/>
          </a:prstGeom>
        </p:spPr>
        <p:txBody>
          <a:bodyPr/>
          <a:lstStyle>
            <a:lvl1pPr marL="0" indent="0">
              <a:buNone/>
              <a:defRPr sz="1500" spc="225">
                <a:solidFill>
                  <a:schemeClr val="bg1"/>
                </a:solidFill>
              </a:defRPr>
            </a:lvl1pPr>
            <a:lvl2pPr marL="3429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30"/>
            <a:ext cx="8333223" cy="1147969"/>
          </a:xfrm>
          <a:prstGeom prst="rect">
            <a:avLst/>
          </a:prstGeom>
        </p:spPr>
        <p:txBody>
          <a:bodyPr bIns="0" anchor="b">
            <a:normAutofit/>
          </a:bodyPr>
          <a:lstStyle>
            <a:lvl1pPr>
              <a:defRPr sz="33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5"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Placeholder 12">
            <a:extLst>
              <a:ext uri="{FF2B5EF4-FFF2-40B4-BE49-F238E27FC236}">
                <a16:creationId xmlns:a16="http://schemas.microsoft.com/office/drawing/2014/main" id="{7236CE97-939F-2A73-DDC8-E15518972C14}"/>
              </a:ext>
            </a:extLst>
          </p:cNvPr>
          <p:cNvPicPr>
            <a:picLocks noChangeAspect="1"/>
          </p:cNvPicPr>
          <p:nvPr userDrawn="1"/>
        </p:nvPicPr>
        <p:blipFill rotWithShape="1">
          <a:blip r:embed="rId2"/>
          <a:srcRect t="20441" r="1" b="28942"/>
          <a:stretch/>
        </p:blipFill>
        <p:spPr>
          <a:xfrm>
            <a:off x="6262543"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Tree>
    <p:extLst>
      <p:ext uri="{BB962C8B-B14F-4D97-AF65-F5344CB8AC3E}">
        <p14:creationId xmlns:p14="http://schemas.microsoft.com/office/powerpoint/2010/main" val="7547020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3"/>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9" y="2"/>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7" y="2104888"/>
            <a:ext cx="5475291" cy="781188"/>
          </a:xfrm>
          <a:prstGeom prst="rect">
            <a:avLst/>
          </a:prstGeom>
        </p:spPr>
        <p:txBody>
          <a:bodyPr anchor="b">
            <a:normAutofit/>
          </a:bodyPr>
          <a:lstStyle>
            <a:lvl1pPr marL="0" indent="0">
              <a:lnSpc>
                <a:spcPct val="100000"/>
              </a:lnSpc>
              <a:spcBef>
                <a:spcPts val="0"/>
              </a:spcBef>
              <a:buNone/>
              <a:defRPr sz="2100" b="1">
                <a:solidFill>
                  <a:srgbClr val="3F3F3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100" b="1">
                <a:solidFill>
                  <a:srgbClr val="3F3F3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4" y="1376934"/>
            <a:ext cx="7368596" cy="608895"/>
          </a:xfrm>
          <a:prstGeom prst="rect">
            <a:avLst/>
          </a:prstGeom>
        </p:spPr>
        <p:txBody>
          <a:bodyPr/>
          <a:lstStyle>
            <a:lvl1pPr marL="0" indent="0">
              <a:buNone/>
              <a:defRPr sz="1500" spc="225">
                <a:solidFill>
                  <a:srgbClr val="00194C"/>
                </a:solidFill>
              </a:defRPr>
            </a:lvl1pPr>
            <a:lvl2pPr marL="3429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30"/>
            <a:ext cx="8333223" cy="1147969"/>
          </a:xfrm>
          <a:prstGeom prst="rect">
            <a:avLst/>
          </a:prstGeom>
        </p:spPr>
        <p:txBody>
          <a:bodyPr bIns="0" anchor="b">
            <a:normAutofit/>
          </a:bodyPr>
          <a:lstStyle>
            <a:lvl1pPr>
              <a:defRPr sz="3300" b="1">
                <a:solidFill>
                  <a:srgbClr val="00194C"/>
                </a:solidFill>
              </a:defRPr>
            </a:lvl1pPr>
          </a:lstStyle>
          <a:p>
            <a:r>
              <a:rPr lang="en-US" noProof="0"/>
              <a:t>Click to Edit Master Title Style </a:t>
            </a:r>
          </a:p>
        </p:txBody>
      </p:sp>
      <p:pic>
        <p:nvPicPr>
          <p:cNvPr id="15" name="Picture Placeholder 12">
            <a:extLst>
              <a:ext uri="{FF2B5EF4-FFF2-40B4-BE49-F238E27FC236}">
                <a16:creationId xmlns:a16="http://schemas.microsoft.com/office/drawing/2014/main" id="{2FAB2584-F724-B502-E8DA-8620413C9367}"/>
              </a:ext>
            </a:extLst>
          </p:cNvPr>
          <p:cNvPicPr>
            <a:picLocks noChangeAspect="1"/>
          </p:cNvPicPr>
          <p:nvPr userDrawn="1"/>
        </p:nvPicPr>
        <p:blipFill rotWithShape="1">
          <a:blip r:embed="rId2"/>
          <a:srcRect t="20441" r="1" b="28942"/>
          <a:stretch/>
        </p:blipFill>
        <p:spPr>
          <a:xfrm>
            <a:off x="6262543"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8"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22349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3"/>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9" y="2"/>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7" y="2104888"/>
            <a:ext cx="5475291" cy="781188"/>
          </a:xfrm>
          <a:prstGeom prst="rect">
            <a:avLst/>
          </a:prstGeom>
        </p:spPr>
        <p:txBody>
          <a:bodyPr anchor="b">
            <a:normAutofit/>
          </a:bodyPr>
          <a:lstStyle>
            <a:lvl1pPr marL="0" indent="0">
              <a:lnSpc>
                <a:spcPct val="100000"/>
              </a:lnSpc>
              <a:spcBef>
                <a:spcPts val="0"/>
              </a:spcBef>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4" y="1376934"/>
            <a:ext cx="7368596" cy="608895"/>
          </a:xfrm>
          <a:prstGeom prst="rect">
            <a:avLst/>
          </a:prstGeom>
        </p:spPr>
        <p:txBody>
          <a:bodyPr/>
          <a:lstStyle>
            <a:lvl1pPr marL="0" indent="0">
              <a:buNone/>
              <a:defRPr sz="1500" spc="225">
                <a:solidFill>
                  <a:schemeClr val="bg1"/>
                </a:solidFill>
              </a:defRPr>
            </a:lvl1pPr>
            <a:lvl2pPr marL="3429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30"/>
            <a:ext cx="8333223" cy="1147969"/>
          </a:xfrm>
          <a:prstGeom prst="rect">
            <a:avLst/>
          </a:prstGeom>
        </p:spPr>
        <p:txBody>
          <a:bodyPr bIns="0" anchor="b">
            <a:normAutofit/>
          </a:bodyPr>
          <a:lstStyle>
            <a:lvl1pPr>
              <a:defRPr sz="33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5"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6">
            <a:extLst>
              <a:ext uri="{FF2B5EF4-FFF2-40B4-BE49-F238E27FC236}">
                <a16:creationId xmlns:a16="http://schemas.microsoft.com/office/drawing/2014/main" id="{A57201CA-2845-26F7-B0DC-91D1169A1CD3}"/>
              </a:ext>
            </a:extLst>
          </p:cNvPr>
          <p:cNvSpPr>
            <a:spLocks noGrp="1"/>
          </p:cNvSpPr>
          <p:nvPr>
            <p:ph sz="quarter" idx="22"/>
          </p:nvPr>
        </p:nvSpPr>
        <p:spPr>
          <a:xfrm>
            <a:off x="6186926" y="2886075"/>
            <a:ext cx="5484815"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7104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3"/>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9" y="2"/>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7" y="2104888"/>
            <a:ext cx="5475291" cy="781188"/>
          </a:xfrm>
          <a:prstGeom prst="rect">
            <a:avLst/>
          </a:prstGeom>
        </p:spPr>
        <p:txBody>
          <a:bodyPr anchor="b">
            <a:normAutofit/>
          </a:bodyPr>
          <a:lstStyle>
            <a:lvl1pPr marL="0" indent="0">
              <a:lnSpc>
                <a:spcPct val="100000"/>
              </a:lnSpc>
              <a:spcBef>
                <a:spcPts val="0"/>
              </a:spcBef>
              <a:buNone/>
              <a:defRPr sz="2100" b="1">
                <a:solidFill>
                  <a:srgbClr val="3F3F3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100" b="1">
                <a:solidFill>
                  <a:srgbClr val="3F3F3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4" y="1376934"/>
            <a:ext cx="7368596" cy="608895"/>
          </a:xfrm>
          <a:prstGeom prst="rect">
            <a:avLst/>
          </a:prstGeom>
        </p:spPr>
        <p:txBody>
          <a:bodyPr/>
          <a:lstStyle>
            <a:lvl1pPr marL="0" indent="0">
              <a:buNone/>
              <a:defRPr sz="1500" spc="225">
                <a:solidFill>
                  <a:srgbClr val="00194C"/>
                </a:solidFill>
              </a:defRPr>
            </a:lvl1pPr>
            <a:lvl2pPr marL="3429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30"/>
            <a:ext cx="8333223" cy="1147969"/>
          </a:xfrm>
          <a:prstGeom prst="rect">
            <a:avLst/>
          </a:prstGeom>
        </p:spPr>
        <p:txBody>
          <a:bodyPr bIns="0" anchor="b">
            <a:normAutofit/>
          </a:bodyPr>
          <a:lstStyle>
            <a:lvl1pPr>
              <a:defRPr sz="3300" b="1">
                <a:solidFill>
                  <a:srgbClr val="00194C"/>
                </a:solidFill>
              </a:defRPr>
            </a:lvl1pPr>
          </a:lstStyle>
          <a:p>
            <a:r>
              <a:rPr lang="en-US" noProof="0"/>
              <a:t>Click to Edit Master Title Style </a:t>
            </a:r>
          </a:p>
        </p:txBody>
      </p:sp>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8"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0">
            <a:extLst>
              <a:ext uri="{FF2B5EF4-FFF2-40B4-BE49-F238E27FC236}">
                <a16:creationId xmlns:a16="http://schemas.microsoft.com/office/drawing/2014/main" id="{92574166-3A8A-0B81-E22F-BCCD6E92CD99}"/>
              </a:ext>
            </a:extLst>
          </p:cNvPr>
          <p:cNvSpPr>
            <a:spLocks noGrp="1"/>
          </p:cNvSpPr>
          <p:nvPr>
            <p:ph sz="quarter" idx="23"/>
          </p:nvPr>
        </p:nvSpPr>
        <p:spPr>
          <a:xfrm>
            <a:off x="6196014"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69024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3"/>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9" y="2"/>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4" y="1376934"/>
            <a:ext cx="7368596" cy="608895"/>
          </a:xfrm>
          <a:prstGeom prst="rect">
            <a:avLst/>
          </a:prstGeom>
        </p:spPr>
        <p:txBody>
          <a:bodyPr/>
          <a:lstStyle>
            <a:lvl1pPr marL="0" indent="0">
              <a:buNone/>
              <a:defRPr sz="1500" spc="225">
                <a:solidFill>
                  <a:schemeClr val="bg1"/>
                </a:solidFill>
              </a:defRPr>
            </a:lvl1pPr>
            <a:lvl2pPr marL="3429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p>
            <a:fld id="{8699F50C-BE38-4BD0-BA84-9B090E1F2B9B}" type="slidenum">
              <a:rPr lang="en-US" noProof="0" smtClean="0"/>
              <a:t>‹#›</a:t>
            </a:fld>
            <a:endParaRPr lang="en-US" noProof="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30"/>
            <a:ext cx="8333223" cy="1147969"/>
          </a:xfrm>
          <a:prstGeom prst="rect">
            <a:avLst/>
          </a:prstGeom>
        </p:spPr>
        <p:txBody>
          <a:bodyPr bIns="0" anchor="b">
            <a:normAutofit/>
          </a:bodyPr>
          <a:lstStyle>
            <a:lvl1pPr>
              <a:defRPr sz="3300" b="1">
                <a:solidFill>
                  <a:schemeClr val="bg1"/>
                </a:solidFill>
              </a:defRPr>
            </a:lvl1pPr>
          </a:lstStyle>
          <a:p>
            <a:r>
              <a:rPr lang="en-US" noProof="0"/>
              <a:t>Click to Edit Master Title Style </a:t>
            </a:r>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18679" y="2140083"/>
            <a:ext cx="10993375" cy="3433180"/>
          </a:xfrm>
          <a:prstGeom prst="rect">
            <a:avLst/>
          </a:prstGeom>
        </p:spPr>
        <p:txBody>
          <a:bodyPr lIns="91420" tIns="45710" rIns="91420" bIns="45710">
            <a:noAutofit/>
          </a:bodyPr>
          <a:lstStyle>
            <a:lvl1pPr marL="0" indent="0" algn="ctr">
              <a:buNone/>
              <a:defRPr sz="15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736994949"/>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3"/>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9" y="2"/>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4" y="1376934"/>
            <a:ext cx="7368596" cy="608895"/>
          </a:xfrm>
          <a:prstGeom prst="rect">
            <a:avLst/>
          </a:prstGeom>
        </p:spPr>
        <p:txBody>
          <a:bodyPr/>
          <a:lstStyle>
            <a:lvl1pPr marL="0" indent="0">
              <a:buNone/>
              <a:defRPr sz="1500" spc="225">
                <a:solidFill>
                  <a:srgbClr val="00194C"/>
                </a:solidFill>
              </a:defRPr>
            </a:lvl1pPr>
            <a:lvl2pPr marL="3429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lvl1pPr>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30"/>
            <a:ext cx="8333223" cy="1147969"/>
          </a:xfrm>
          <a:prstGeom prst="rect">
            <a:avLst/>
          </a:prstGeom>
        </p:spPr>
        <p:txBody>
          <a:bodyPr bIns="0" anchor="b">
            <a:normAutofit/>
          </a:bodyPr>
          <a:lstStyle>
            <a:lvl1pPr>
              <a:defRPr sz="3300" b="1">
                <a:solidFill>
                  <a:srgbClr val="00194C"/>
                </a:solidFill>
              </a:defRPr>
            </a:lvl1pPr>
          </a:lstStyle>
          <a:p>
            <a:r>
              <a:rPr lang="en-US" noProof="0"/>
              <a:t>Click to Edit Master Title Style </a:t>
            </a:r>
          </a:p>
        </p:txBody>
      </p:sp>
      <p:sp>
        <p:nvSpPr>
          <p:cNvPr id="4" name="Table Placeholder 11" title="Table">
            <a:extLst>
              <a:ext uri="{FF2B5EF4-FFF2-40B4-BE49-F238E27FC236}">
                <a16:creationId xmlns:a16="http://schemas.microsoft.com/office/drawing/2014/main" id="{28CB0212-B929-5E56-AD9E-BE5F9A43964C}"/>
              </a:ext>
            </a:extLst>
          </p:cNvPr>
          <p:cNvSpPr>
            <a:spLocks noGrp="1"/>
          </p:cNvSpPr>
          <p:nvPr>
            <p:ph type="tbl" sz="quarter" idx="19"/>
          </p:nvPr>
        </p:nvSpPr>
        <p:spPr>
          <a:xfrm>
            <a:off x="518679" y="2140083"/>
            <a:ext cx="10993375" cy="3433180"/>
          </a:xfrm>
          <a:prstGeom prst="rect">
            <a:avLst/>
          </a:prstGeom>
        </p:spPr>
        <p:txBody>
          <a:bodyPr lIns="91420" tIns="45710" rIns="91420" bIns="45710">
            <a:noAutofit/>
          </a:bodyPr>
          <a:lstStyle>
            <a:lvl1pPr marL="0" indent="0" algn="ctr">
              <a:buNone/>
              <a:defRPr sz="15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1892773316"/>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70" y="3954255"/>
            <a:ext cx="2459690" cy="287231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5" cy="1992818"/>
          </a:xfrm>
          <a:prstGeom prst="rect">
            <a:avLst/>
          </a:prstGeom>
        </p:spPr>
      </p:pic>
    </p:spTree>
    <p:extLst>
      <p:ext uri="{BB962C8B-B14F-4D97-AF65-F5344CB8AC3E}">
        <p14:creationId xmlns:p14="http://schemas.microsoft.com/office/powerpoint/2010/main" val="2949816501"/>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1" name="Right Triangle 10">
            <a:extLst>
              <a:ext uri="{FF2B5EF4-FFF2-40B4-BE49-F238E27FC236}">
                <a16:creationId xmlns:a16="http://schemas.microsoft.com/office/drawing/2014/main" id="{037924D2-2AB4-4BE1-9687-836615C72DFC}"/>
              </a:ext>
            </a:extLst>
          </p:cNvPr>
          <p:cNvSpPr>
            <a:spLocks noGrp="1" noRot="1" noMove="1" noResize="1" noEditPoints="1" noAdjustHandles="1" noChangeArrowheads="1" noChangeShapeType="1"/>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 y="0"/>
            <a:ext cx="6030687" cy="30044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70" y="3954255"/>
            <a:ext cx="2459690" cy="2872312"/>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5" cy="1992818"/>
          </a:xfrm>
          <a:prstGeom prst="rect">
            <a:avLst/>
          </a:prstGeom>
        </p:spPr>
      </p:pic>
    </p:spTree>
    <p:extLst>
      <p:ext uri="{BB962C8B-B14F-4D97-AF65-F5344CB8AC3E}">
        <p14:creationId xmlns:p14="http://schemas.microsoft.com/office/powerpoint/2010/main" val="549762246"/>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4" name="Right Triangle 3">
            <a:extLst>
              <a:ext uri="{FF2B5EF4-FFF2-40B4-BE49-F238E27FC236}">
                <a16:creationId xmlns:a16="http://schemas.microsoft.com/office/drawing/2014/main" id="{79ED029D-F488-47E5-B064-0E35B31D23A5}"/>
              </a:ext>
            </a:extLst>
          </p:cNvPr>
          <p:cNvSpPr>
            <a:spLocks noGrp="1" noRot="1" noMove="1" noResize="1" noEditPoints="1" noAdjustHandles="1" noChangeArrowheads="1" noChangeShapeType="1"/>
          </p:cNvSpPr>
          <p:nvPr userDrawn="1"/>
        </p:nvSpPr>
        <p:spPr>
          <a:xfrm flipV="1">
            <a:off x="1" y="-5"/>
            <a:ext cx="11747500" cy="6299203"/>
          </a:xfrm>
          <a:prstGeom prst="rtTriangle">
            <a:avLst/>
          </a:prstGeom>
          <a:solidFill>
            <a:srgbClr val="CDD5E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5" name="Picture Placeholder 31" title="Image">
            <a:extLst>
              <a:ext uri="{FF2B5EF4-FFF2-40B4-BE49-F238E27FC236}">
                <a16:creationId xmlns:a16="http://schemas.microsoft.com/office/drawing/2014/main" id="{D683190A-95C6-428D-AEE4-FC8350C3246D}"/>
              </a:ext>
            </a:extLst>
          </p:cNvPr>
          <p:cNvSpPr>
            <a:spLocks noGrp="1" noRot="1" noMove="1" noResize="1" noEditPoints="1" noAdjustHandles="1" noChangeArrowheads="1" noChangeShapeType="1"/>
          </p:cNvSpPr>
          <p:nvPr>
            <p:ph type="pic" sz="quarter" idx="13" hasCustomPrompt="1"/>
          </p:nvPr>
        </p:nvSpPr>
        <p:spPr>
          <a:xfrm>
            <a:off x="359230" y="326572"/>
            <a:ext cx="11473543" cy="6204859"/>
          </a:xfrm>
          <a:prstGeom prst="rect">
            <a:avLst/>
          </a:prstGeom>
          <a:solidFill>
            <a:schemeClr val="bg1">
              <a:lumMod val="85000"/>
            </a:schemeClr>
          </a:solidFill>
        </p:spPr>
        <p:txBody>
          <a:bodyPr lIns="0" tIns="0" anchor="ctr"/>
          <a:lstStyle>
            <a:lvl1pPr marL="0" indent="0" algn="ctr">
              <a:buNone/>
              <a:defRPr sz="825" i="1">
                <a:latin typeface="Times New Roman" panose="02020603050405020304" pitchFamily="18" charset="0"/>
                <a:cs typeface="Times New Roman" panose="02020603050405020304" pitchFamily="18" charset="0"/>
              </a:defRPr>
            </a:lvl1pPr>
          </a:lstStyle>
          <a:p>
            <a:r>
              <a:rPr lang="en-US" noProof="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noGrp="1" noRot="1" noMove="1" noResize="1" noEditPoints="1" noAdjustHandles="1" noChangeArrowheads="1" noChangeShapeType="1"/>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noRot="1" noMove="1" noResize="1" noEditPoints="1" noAdjustHandles="1" noChangeArrowheads="1" noChangeShapeType="1"/>
          </p:cNvSpPr>
          <p:nvPr>
            <p:ph type="title" hasCustomPrompt="1"/>
          </p:nvPr>
        </p:nvSpPr>
        <p:spPr>
          <a:xfrm>
            <a:off x="359230" y="558802"/>
            <a:ext cx="8333223" cy="939798"/>
          </a:xfrm>
          <a:prstGeom prst="rect">
            <a:avLst/>
          </a:prstGeom>
          <a:solidFill>
            <a:schemeClr val="bg1">
              <a:alpha val="90000"/>
            </a:schemeClr>
          </a:solidFill>
        </p:spPr>
        <p:txBody>
          <a:bodyPr lIns="288000" anchor="ctr">
            <a:normAutofit/>
          </a:bodyPr>
          <a:lstStyle>
            <a:lvl1pPr>
              <a:defRPr sz="2700" b="1">
                <a:solidFill>
                  <a:schemeClr val="tx1"/>
                </a:solidFill>
              </a:defRPr>
            </a:lvl1pPr>
          </a:lstStyle>
          <a:p>
            <a:r>
              <a:rPr lang="en-US" noProof="0"/>
              <a:t>Add Caption Here</a:t>
            </a:r>
          </a:p>
        </p:txBody>
      </p:sp>
    </p:spTree>
    <p:extLst>
      <p:ext uri="{BB962C8B-B14F-4D97-AF65-F5344CB8AC3E}">
        <p14:creationId xmlns:p14="http://schemas.microsoft.com/office/powerpoint/2010/main" val="2743436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p>
            <a:fld id="{8699F50C-BE38-4BD0-BA84-9B090E1F2B9B}" type="slidenum">
              <a:rPr lang="en-US" noProof="0" smtClean="0"/>
              <a:t>‹#›</a:t>
            </a:fld>
            <a:endParaRPr lang="en-US" noProof="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2338212506"/>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87360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8</a:t>
            </a:r>
          </a:p>
        </p:txBody>
      </p:sp>
      <p:sp>
        <p:nvSpPr>
          <p:cNvPr id="7" name="Slide Number Placeholder 6"/>
          <p:cNvSpPr>
            <a:spLocks noGrp="1"/>
          </p:cNvSpPr>
          <p:nvPr>
            <p:ph type="sldNum" sz="quarter" idx="12"/>
          </p:nvPr>
        </p:nvSpPr>
        <p:spPr/>
        <p:txBody>
          <a:bodyPr/>
          <a:lstStyle/>
          <a:p>
            <a:fld id="{BFDA250F-868C-41A6-9D90-09E2CBE02F85}" type="slidenum">
              <a:rPr lang="en-US" smtClean="0"/>
              <a:pPr/>
              <a:t>‹#›</a:t>
            </a:fld>
            <a:endParaRPr lang="en-US"/>
          </a:p>
        </p:txBody>
      </p:sp>
      <p:pic>
        <p:nvPicPr>
          <p:cNvPr id="8" name="Picture 7" descr="adhe-logo2.eps"/>
          <p:cNvPicPr>
            <a:picLocks noChangeAspect="1"/>
          </p:cNvPicPr>
          <p:nvPr userDrawn="1"/>
        </p:nvPicPr>
        <p:blipFill>
          <a:blip r:embed="rId2" cstate="print"/>
          <a:stretch>
            <a:fillRect/>
          </a:stretch>
        </p:blipFill>
        <p:spPr>
          <a:xfrm>
            <a:off x="2167218" y="609600"/>
            <a:ext cx="7789583" cy="4114800"/>
          </a:xfrm>
          <a:prstGeom prst="rect">
            <a:avLst/>
          </a:prstGeom>
        </p:spPr>
      </p:pic>
    </p:spTree>
    <p:extLst>
      <p:ext uri="{BB962C8B-B14F-4D97-AF65-F5344CB8AC3E}">
        <p14:creationId xmlns:p14="http://schemas.microsoft.com/office/powerpoint/2010/main" val="22974112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2167218" y="609600"/>
            <a:ext cx="7789583" cy="4114800"/>
          </a:xfrm>
          <a:prstGeom prst="rect">
            <a:avLst/>
          </a:prstGeom>
        </p:spPr>
      </p:pic>
      <p:sp>
        <p:nvSpPr>
          <p:cNvPr id="9" name="Rectangle 8"/>
          <p:cNvSpPr/>
          <p:nvPr userDrawn="1"/>
        </p:nvSpPr>
        <p:spPr>
          <a:xfrm>
            <a:off x="0" y="5943600"/>
            <a:ext cx="1524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p:cNvSpPr/>
          <p:nvPr userDrawn="1"/>
        </p:nvSpPr>
        <p:spPr>
          <a:xfrm>
            <a:off x="3048000" y="5943600"/>
            <a:ext cx="1524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p:cNvSpPr/>
          <p:nvPr userDrawn="1"/>
        </p:nvSpPr>
        <p:spPr>
          <a:xfrm>
            <a:off x="4572000" y="5943600"/>
            <a:ext cx="1524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p:cNvSpPr/>
          <p:nvPr userDrawn="1"/>
        </p:nvSpPr>
        <p:spPr>
          <a:xfrm>
            <a:off x="6096000" y="5943600"/>
            <a:ext cx="1524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p:cNvSpPr/>
          <p:nvPr userDrawn="1"/>
        </p:nvSpPr>
        <p:spPr>
          <a:xfrm>
            <a:off x="7620000" y="5943600"/>
            <a:ext cx="1524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p:cNvSpPr/>
          <p:nvPr userDrawn="1"/>
        </p:nvSpPr>
        <p:spPr>
          <a:xfrm>
            <a:off x="9144000" y="5943600"/>
            <a:ext cx="1524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p:cNvSpPr/>
          <p:nvPr userDrawn="1"/>
        </p:nvSpPr>
        <p:spPr>
          <a:xfrm>
            <a:off x="10668000" y="5943600"/>
            <a:ext cx="1524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p:cNvSpPr/>
          <p:nvPr userDrawn="1"/>
        </p:nvSpPr>
        <p:spPr>
          <a:xfrm>
            <a:off x="1524000" y="5943600"/>
            <a:ext cx="1524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720536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6"/>
            <a:ext cx="12192000" cy="1470025"/>
          </a:xfrm>
        </p:spPr>
        <p:txBody>
          <a:bodyPr/>
          <a:lstStyle/>
          <a:p>
            <a:r>
              <a:rPr lang="en-US"/>
              <a:t>Click to edit Master title style</a:t>
            </a:r>
          </a:p>
        </p:txBody>
      </p:sp>
      <p:sp>
        <p:nvSpPr>
          <p:cNvPr id="3" name="Subtitle 2"/>
          <p:cNvSpPr>
            <a:spLocks noGrp="1"/>
          </p:cNvSpPr>
          <p:nvPr>
            <p:ph type="subTitle" idx="1"/>
          </p:nvPr>
        </p:nvSpPr>
        <p:spPr>
          <a:xfrm>
            <a:off x="0" y="4724400"/>
            <a:ext cx="12192000" cy="1600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8</a:t>
            </a:r>
          </a:p>
        </p:txBody>
      </p:sp>
      <p:sp>
        <p:nvSpPr>
          <p:cNvPr id="6" name="Slide Number Placeholder 5"/>
          <p:cNvSpPr>
            <a:spLocks noGrp="1"/>
          </p:cNvSpPr>
          <p:nvPr>
            <p:ph type="sldNum" sz="quarter" idx="12"/>
          </p:nvPr>
        </p:nvSpPr>
        <p:spPr/>
        <p:txBody>
          <a:bodyPr/>
          <a:lstStyle>
            <a:lvl1pPr>
              <a:defRPr sz="1800">
                <a:latin typeface="Times New Roman" pitchFamily="18" charset="0"/>
                <a:cs typeface="Times New Roman" pitchFamily="18" charset="0"/>
              </a:defRPr>
            </a:lvl1pPr>
          </a:lstStyle>
          <a:p>
            <a:fld id="{BFDA250F-868C-41A6-9D90-09E2CBE02F85}" type="slidenum">
              <a:rPr lang="en-US" smtClean="0"/>
              <a:pPr/>
              <a:t>‹#›</a:t>
            </a:fld>
            <a:endParaRPr lang="en-US"/>
          </a:p>
        </p:txBody>
      </p:sp>
      <p:pic>
        <p:nvPicPr>
          <p:cNvPr id="7" name="Picture 6" descr="adhe-logo2.eps"/>
          <p:cNvPicPr>
            <a:picLocks noChangeAspect="1"/>
          </p:cNvPicPr>
          <p:nvPr userDrawn="1"/>
        </p:nvPicPr>
        <p:blipFill>
          <a:blip r:embed="rId2" cstate="print"/>
          <a:stretch>
            <a:fillRect/>
          </a:stretch>
        </p:blipFill>
        <p:spPr>
          <a:xfrm>
            <a:off x="3454401" y="434975"/>
            <a:ext cx="5193055" cy="2743200"/>
          </a:xfrm>
          <a:prstGeom prst="rect">
            <a:avLst/>
          </a:prstGeom>
        </p:spPr>
      </p:pic>
    </p:spTree>
    <p:extLst>
      <p:ext uri="{BB962C8B-B14F-4D97-AF65-F5344CB8AC3E}">
        <p14:creationId xmlns:p14="http://schemas.microsoft.com/office/powerpoint/2010/main" val="15631789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18956185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Autofit/>
          </a:bodyPr>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42841578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8</a:t>
            </a:r>
          </a:p>
        </p:txBody>
      </p:sp>
      <p:sp>
        <p:nvSpPr>
          <p:cNvPr id="7" name="Slide Number Placeholder 6"/>
          <p:cNvSpPr>
            <a:spLocks noGrp="1"/>
          </p:cNvSpPr>
          <p:nvPr>
            <p:ph type="sldNum" sz="quarter" idx="12"/>
          </p:nvPr>
        </p:nvSpPr>
        <p:spPr/>
        <p:txBody>
          <a:bodyPr/>
          <a:lstStyle/>
          <a:p>
            <a:fld id="{BFDA250F-868C-41A6-9D90-09E2CBE02F85}" type="slidenum">
              <a:rPr lang="en-US" smtClean="0"/>
              <a:pPr/>
              <a:t>‹#›</a:t>
            </a:fld>
            <a:endParaRPr lang="en-US"/>
          </a:p>
        </p:txBody>
      </p:sp>
      <p:pic>
        <p:nvPicPr>
          <p:cNvPr id="8" name="Picture 7"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30043028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2971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971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8</a:t>
            </a:r>
          </a:p>
        </p:txBody>
      </p:sp>
      <p:sp>
        <p:nvSpPr>
          <p:cNvPr id="9" name="Slide Number Placeholder 8"/>
          <p:cNvSpPr>
            <a:spLocks noGrp="1"/>
          </p:cNvSpPr>
          <p:nvPr>
            <p:ph type="sldNum" sz="quarter" idx="12"/>
          </p:nvPr>
        </p:nvSpPr>
        <p:spPr/>
        <p:txBody>
          <a:bodyPr/>
          <a:lstStyle/>
          <a:p>
            <a:fld id="{BFDA250F-868C-41A6-9D90-09E2CBE02F85}" type="slidenum">
              <a:rPr lang="en-US" smtClean="0"/>
              <a:pPr/>
              <a:t>‹#›</a:t>
            </a:fld>
            <a:endParaRPr lang="en-US"/>
          </a:p>
        </p:txBody>
      </p:sp>
      <p:pic>
        <p:nvPicPr>
          <p:cNvPr id="10" name="Picture 9" descr="adhe-logo2.eps"/>
          <p:cNvPicPr>
            <a:picLocks noChangeAspect="1"/>
          </p:cNvPicPr>
          <p:nvPr userDrawn="1"/>
        </p:nvPicPr>
        <p:blipFill>
          <a:blip r:embed="rId2" cstate="print"/>
          <a:stretch>
            <a:fillRect/>
          </a:stretch>
        </p:blipFill>
        <p:spPr>
          <a:xfrm>
            <a:off x="9245601" y="5486400"/>
            <a:ext cx="2596527" cy="1371600"/>
          </a:xfrm>
          <a:prstGeom prst="rect">
            <a:avLst/>
          </a:prstGeom>
        </p:spPr>
      </p:pic>
    </p:spTree>
    <p:extLst>
      <p:ext uri="{BB962C8B-B14F-4D97-AF65-F5344CB8AC3E}">
        <p14:creationId xmlns:p14="http://schemas.microsoft.com/office/powerpoint/2010/main" val="39898753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b="1" i="0" baseline="0">
                <a:latin typeface="Times New Roman" pitchFamily="18" charset="0"/>
                <a:cs typeface="Times New Roman" pitchFamily="18" charset="0"/>
              </a:defRPr>
            </a:lvl1pPr>
          </a:lstStyle>
          <a:p>
            <a:r>
              <a:rPr lang="en-US"/>
              <a:t>Click to edit Master title style</a:t>
            </a:r>
          </a:p>
        </p:txBody>
      </p:sp>
      <p:sp>
        <p:nvSpPr>
          <p:cNvPr id="7" name="Subtitle 2"/>
          <p:cNvSpPr>
            <a:spLocks noGrp="1"/>
          </p:cNvSpPr>
          <p:nvPr>
            <p:ph type="subTitle" idx="1"/>
          </p:nvPr>
        </p:nvSpPr>
        <p:spPr>
          <a:xfrm>
            <a:off x="0" y="1524000"/>
            <a:ext cx="12192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Content Placeholder 2"/>
          <p:cNvSpPr>
            <a:spLocks noGrp="1"/>
          </p:cNvSpPr>
          <p:nvPr>
            <p:ph sz="half" idx="10"/>
          </p:nvPr>
        </p:nvSpPr>
        <p:spPr>
          <a:xfrm>
            <a:off x="609600" y="2514601"/>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7504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a:t>Click to edit Master title style</a:t>
            </a:r>
          </a:p>
        </p:txBody>
      </p:sp>
      <p:sp>
        <p:nvSpPr>
          <p:cNvPr id="7" name="Subtitle 2"/>
          <p:cNvSpPr>
            <a:spLocks noGrp="1"/>
          </p:cNvSpPr>
          <p:nvPr>
            <p:ph type="subTitle" idx="1"/>
          </p:nvPr>
        </p:nvSpPr>
        <p:spPr>
          <a:xfrm>
            <a:off x="0" y="1524000"/>
            <a:ext cx="12192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46232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62.xml"/><Relationship Id="rId7" Type="http://schemas.openxmlformats.org/officeDocument/2006/relationships/image" Target="../media/image4.png"/><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theme" Target="../theme/theme10.xml"/><Relationship Id="rId5" Type="http://schemas.openxmlformats.org/officeDocument/2006/relationships/slideLayout" Target="../slideLayouts/slideLayout164.xml"/><Relationship Id="rId4"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4.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theme" Target="../theme/theme5.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theme" Target="../theme/theme6.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7.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8.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9.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US" noProof="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US" noProof="0" smtClean="0"/>
              <a:pPr/>
              <a:t>‹#›</a:t>
            </a:fld>
            <a:endParaRPr lang="en-US" noProof="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noProof="0"/>
              <a:t>Click to edit Master title style</a:t>
            </a:r>
          </a:p>
        </p:txBody>
      </p:sp>
    </p:spTree>
    <p:extLst>
      <p:ext uri="{BB962C8B-B14F-4D97-AF65-F5344CB8AC3E}">
        <p14:creationId xmlns:p14="http://schemas.microsoft.com/office/powerpoint/2010/main" val="1131081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5624B4C-129F-4983-A114-F70F1497264D}"/>
              </a:ext>
            </a:extLst>
          </p:cNvPr>
          <p:cNvSpPr txBox="1">
            <a:spLocks/>
          </p:cNvSpPr>
          <p:nvPr userDrawn="1"/>
        </p:nvSpPr>
        <p:spPr>
          <a:xfrm>
            <a:off x="0" y="0"/>
            <a:ext cx="12192000" cy="728870"/>
          </a:xfrm>
          <a:prstGeom prst="rect">
            <a:avLst/>
          </a:prstGeom>
          <a:solidFill>
            <a:srgbClr val="9D233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3000">
              <a:solidFill>
                <a:schemeClr val="bg1"/>
              </a:solidFill>
            </a:endParaRPr>
          </a:p>
        </p:txBody>
      </p:sp>
      <p:pic>
        <p:nvPicPr>
          <p:cNvPr id="9" name="Picture 8" descr="Logo&#10;&#10;Description automatically generated with medium confidence">
            <a:extLst>
              <a:ext uri="{FF2B5EF4-FFF2-40B4-BE49-F238E27FC236}">
                <a16:creationId xmlns:a16="http://schemas.microsoft.com/office/drawing/2014/main" id="{4C44AA2E-1D59-7047-AB2B-77E904C948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05760" y="6006548"/>
            <a:ext cx="1780480" cy="687634"/>
          </a:xfrm>
          <a:prstGeom prst="rect">
            <a:avLst/>
          </a:prstGeom>
        </p:spPr>
      </p:pic>
      <p:sp>
        <p:nvSpPr>
          <p:cNvPr id="10" name="Slide Number Placeholder 5">
            <a:extLst>
              <a:ext uri="{FF2B5EF4-FFF2-40B4-BE49-F238E27FC236}">
                <a16:creationId xmlns:a16="http://schemas.microsoft.com/office/drawing/2014/main" id="{B63D7602-9ECC-4E27-94E2-94D5F992225E}"/>
              </a:ext>
            </a:extLst>
          </p:cNvPr>
          <p:cNvSpPr>
            <a:spLocks noGrp="1"/>
          </p:cNvSpPr>
          <p:nvPr>
            <p:ph type="sldNum" sz="quarter" idx="4"/>
          </p:nvPr>
        </p:nvSpPr>
        <p:spPr>
          <a:xfrm>
            <a:off x="5883965" y="6519557"/>
            <a:ext cx="424070" cy="365125"/>
          </a:xfrm>
          <a:prstGeom prst="rect">
            <a:avLst/>
          </a:prstGeom>
        </p:spPr>
        <p:txBody>
          <a:bodyPr vert="horz" lIns="91440" tIns="45720" rIns="91440" bIns="45720" rtlCol="0" anchor="ctr"/>
          <a:lstStyle>
            <a:lvl1pPr algn="ctr">
              <a:defRPr sz="1000">
                <a:solidFill>
                  <a:schemeClr val="tx1">
                    <a:tint val="75000"/>
                  </a:schemeClr>
                </a:solidFill>
                <a:latin typeface="Segoe UI" panose="020B0502040204020203" pitchFamily="34" charset="0"/>
                <a:cs typeface="Segoe UI" panose="020B0502040204020203" pitchFamily="34" charset="0"/>
              </a:defRPr>
            </a:lvl1pPr>
          </a:lstStyle>
          <a:p>
            <a:fld id="{C2F71432-4CC1-694F-B3CF-F9C51595965C}" type="slidenum">
              <a:rPr lang="en-US" smtClean="0"/>
              <a:pPr/>
              <a:t>‹#›</a:t>
            </a:fld>
            <a:endParaRPr lang="en-US"/>
          </a:p>
        </p:txBody>
      </p:sp>
    </p:spTree>
    <p:extLst>
      <p:ext uri="{BB962C8B-B14F-4D97-AF65-F5344CB8AC3E}">
        <p14:creationId xmlns:p14="http://schemas.microsoft.com/office/powerpoint/2010/main" val="107240540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Lst>
  <p:hf hdr="0" dt="0"/>
  <p:txStyles>
    <p:titleStyle>
      <a:lvl1pPr algn="l" defTabSz="914377"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Wingdings" panose="05000000000000000000" pitchFamily="2" charset="2"/>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US" noProof="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US" noProof="0" smtClean="0"/>
              <a:pPr/>
              <a:t>‹#›</a:t>
            </a:fld>
            <a:endParaRPr lang="en-US" noProof="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noProof="0"/>
              <a:t>Click to edit Master title style</a:t>
            </a:r>
          </a:p>
        </p:txBody>
      </p:sp>
    </p:spTree>
    <p:extLst>
      <p:ext uri="{BB962C8B-B14F-4D97-AF65-F5344CB8AC3E}">
        <p14:creationId xmlns:p14="http://schemas.microsoft.com/office/powerpoint/2010/main" val="240867211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DB423-2E1C-C559-3B8F-E37517F563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0CEC46-C612-C152-11DF-3C977B4F8A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1D007-2803-3E8C-4B7E-3F0BF807D4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D666D5-947E-453D-901B-18240B950F0C}" type="datetimeFigureOut">
              <a:rPr lang="en-US" smtClean="0"/>
              <a:t>1/22/2026</a:t>
            </a:fld>
            <a:endParaRPr lang="en-US"/>
          </a:p>
        </p:txBody>
      </p:sp>
      <p:sp>
        <p:nvSpPr>
          <p:cNvPr id="5" name="Footer Placeholder 4">
            <a:extLst>
              <a:ext uri="{FF2B5EF4-FFF2-40B4-BE49-F238E27FC236}">
                <a16:creationId xmlns:a16="http://schemas.microsoft.com/office/drawing/2014/main" id="{D961EDBC-4FA7-9C76-8C93-4871B54927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3BF251-67AF-4CE5-9494-97B3640E8E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1034A-D7C2-4567-8CEA-508E51D08684}" type="slidenum">
              <a:rPr lang="en-US" smtClean="0"/>
              <a:t>‹#›</a:t>
            </a:fld>
            <a:endParaRPr lang="en-US"/>
          </a:p>
        </p:txBody>
      </p:sp>
    </p:spTree>
    <p:extLst>
      <p:ext uri="{BB962C8B-B14F-4D97-AF65-F5344CB8AC3E}">
        <p14:creationId xmlns:p14="http://schemas.microsoft.com/office/powerpoint/2010/main" val="21074454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352"/>
            <a:ext cx="4114800" cy="365125"/>
          </a:xfrm>
          <a:prstGeom prst="rect">
            <a:avLst/>
          </a:prstGeom>
        </p:spPr>
        <p:txBody>
          <a:bodyPr vert="horz" lIns="91440" tIns="45720" rIns="91440" bIns="45720" rtlCol="0" anchor="ctr"/>
          <a:lstStyle>
            <a:lvl1pPr algn="l">
              <a:defRPr sz="900">
                <a:solidFill>
                  <a:schemeClr val="bg2"/>
                </a:solidFill>
              </a:defRPr>
            </a:lvl1pPr>
          </a:lstStyle>
          <a:p>
            <a:r>
              <a:rPr lang="en-US" noProof="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2" y="6356352"/>
            <a:ext cx="740227" cy="365125"/>
          </a:xfrm>
          <a:prstGeom prst="rect">
            <a:avLst/>
          </a:prstGeom>
        </p:spPr>
        <p:txBody>
          <a:bodyPr vert="horz" lIns="91440" tIns="45720" rIns="91440" bIns="45720" rtlCol="0" anchor="ctr"/>
          <a:lstStyle>
            <a:lvl1pPr algn="r">
              <a:defRPr sz="900">
                <a:solidFill>
                  <a:schemeClr val="bg2"/>
                </a:solidFill>
              </a:defRPr>
            </a:lvl1pPr>
          </a:lstStyle>
          <a:p>
            <a:fld id="{8699F50C-BE38-4BD0-BA84-9B090E1F2B9B}" type="slidenum">
              <a:rPr lang="en-US" noProof="0" smtClean="0"/>
              <a:pPr/>
              <a:t>‹#›</a:t>
            </a:fld>
            <a:endParaRPr lang="en-US" noProof="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7" y="209029"/>
            <a:ext cx="10835123" cy="1147968"/>
          </a:xfrm>
          <a:prstGeom prst="rect">
            <a:avLst/>
          </a:prstGeom>
        </p:spPr>
        <p:txBody>
          <a:bodyPr vert="horz" lIns="91440" tIns="45720" rIns="91440" bIns="0" rtlCol="0" anchor="b">
            <a:normAutofit/>
          </a:bodyPr>
          <a:lstStyle/>
          <a:p>
            <a:r>
              <a:rPr lang="en-US" noProof="0"/>
              <a:t>Click to edit Master title style</a:t>
            </a:r>
          </a:p>
        </p:txBody>
      </p:sp>
    </p:spTree>
    <p:extLst>
      <p:ext uri="{BB962C8B-B14F-4D97-AF65-F5344CB8AC3E}">
        <p14:creationId xmlns:p14="http://schemas.microsoft.com/office/powerpoint/2010/main" val="280125714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hf hdr="0"/>
  <p:txStyles>
    <p:titleStyle>
      <a:lvl1pPr algn="l" defTabSz="685800" rtl="0" eaLnBrk="1" latinLnBrk="0" hangingPunct="1">
        <a:lnSpc>
          <a:spcPct val="90000"/>
        </a:lnSpc>
        <a:spcBef>
          <a:spcPct val="0"/>
        </a:spcBef>
        <a:buNone/>
        <a:defRPr lang="en-IN" sz="33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2E7A40"/>
        </a:buClr>
        <a:buFont typeface="Arial" panose="020B0604020202020204" pitchFamily="34" charset="0"/>
        <a:buChar char="•"/>
        <a:defRPr lang="en-US" sz="1800" kern="1200" dirty="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2E7A40"/>
        </a:buClr>
        <a:buFont typeface="Arial" panose="020B0604020202020204" pitchFamily="34" charset="0"/>
        <a:buChar char="•"/>
        <a:defRPr lang="en-US" sz="1500" kern="1200" dirty="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2E7A40"/>
        </a:buClr>
        <a:buFont typeface="Arial" panose="020B0604020202020204" pitchFamily="34" charset="0"/>
        <a:buChar char="•"/>
        <a:defRPr lang="en-US" sz="135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2E7A40"/>
        </a:buClr>
        <a:buFont typeface="Arial" panose="020B0604020202020204" pitchFamily="34" charset="0"/>
        <a:buChar char="•"/>
        <a:defRPr lang="en-US" sz="1200" kern="1200" dirty="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2E7A40"/>
        </a:buClr>
        <a:buFont typeface="Arial" panose="020B0604020202020204" pitchFamily="34" charset="0"/>
        <a:buChar char="•"/>
        <a:defRPr lang="en-IN"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800">
                <a:solidFill>
                  <a:schemeClr val="tx1">
                    <a:tint val="75000"/>
                  </a:schemeClr>
                </a:solidFill>
                <a:latin typeface="Times New Roman" pitchFamily="18" charset="0"/>
                <a:cs typeface="Times New Roman" pitchFamily="18" charset="0"/>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800">
                <a:solidFill>
                  <a:schemeClr val="tx1">
                    <a:tint val="75000"/>
                  </a:schemeClr>
                </a:solidFill>
                <a:latin typeface="Times New Roman" pitchFamily="18" charset="0"/>
                <a:cs typeface="Times New Roman" pitchFamily="18" charset="0"/>
              </a:defRPr>
            </a:lvl1pPr>
          </a:lstStyle>
          <a:p>
            <a:r>
              <a:rPr lang="en-US"/>
              <a:t>8</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A250F-868C-41A6-9D90-09E2CBE02F85}" type="slidenum">
              <a:rPr lang="en-US" smtClean="0"/>
              <a:pPr/>
              <a:t>‹#›</a:t>
            </a:fld>
            <a:endParaRPr lang="en-US"/>
          </a:p>
        </p:txBody>
      </p:sp>
    </p:spTree>
    <p:extLst>
      <p:ext uri="{BB962C8B-B14F-4D97-AF65-F5344CB8AC3E}">
        <p14:creationId xmlns:p14="http://schemas.microsoft.com/office/powerpoint/2010/main" val="387396267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Lst>
  <p:hf sldNum="0" hdr="0" dt="0"/>
  <p:txStyles>
    <p:titleStyle>
      <a:lvl1pPr algn="ctr"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E4A263-E380-B4BF-18C8-8F85ECC8559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2DD92F-AB32-AC32-ABAD-E013634B50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5898EE-92AB-4FA0-5FF1-9C297A51109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3E6C07-F152-42E9-AA32-316C334FC9F8}" type="datetimeFigureOut">
              <a:rPr lang="en-US" smtClean="0"/>
              <a:t>1/22/2026</a:t>
            </a:fld>
            <a:endParaRPr lang="en-US"/>
          </a:p>
        </p:txBody>
      </p:sp>
      <p:sp>
        <p:nvSpPr>
          <p:cNvPr id="5" name="Footer Placeholder 4">
            <a:extLst>
              <a:ext uri="{FF2B5EF4-FFF2-40B4-BE49-F238E27FC236}">
                <a16:creationId xmlns:a16="http://schemas.microsoft.com/office/drawing/2014/main" id="{D2948B0E-37FC-48E4-49DF-C32B79F94E7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C72752-A924-C59C-E6A3-78F07960584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F28C7C-1C62-4A32-AC2D-7FC6189B0E0A}" type="slidenum">
              <a:rPr lang="en-US" smtClean="0"/>
              <a:t>‹#›</a:t>
            </a:fld>
            <a:endParaRPr lang="en-US"/>
          </a:p>
        </p:txBody>
      </p:sp>
    </p:spTree>
    <p:extLst>
      <p:ext uri="{BB962C8B-B14F-4D97-AF65-F5344CB8AC3E}">
        <p14:creationId xmlns:p14="http://schemas.microsoft.com/office/powerpoint/2010/main" val="210939435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6BAADEE-4DCC-40AA-8CBE-A173380833E6}" type="datetime1">
              <a:rPr lang="en-US" sz="1000" smtClean="0">
                <a:solidFill>
                  <a:srgbClr val="D4D2D0">
                    <a:shade val="50000"/>
                  </a:srgbClr>
                </a:solidFill>
              </a:rPr>
              <a:pPr/>
              <a:t>1/22/2026</a:t>
            </a:fld>
            <a:endParaRPr lang="en-US" sz="1000">
              <a:solidFill>
                <a:srgbClr val="D4D2D0">
                  <a:shade val="50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sz="1000">
              <a:solidFill>
                <a:srgbClr val="D4D2D0">
                  <a:shade val="50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7F13AF2-DCC4-4842-96BC-1B9869901C37}" type="slidenum">
              <a:rPr lang="en-US" sz="1000" smtClean="0">
                <a:solidFill>
                  <a:srgbClr val="D4D2D0">
                    <a:shade val="50000"/>
                  </a:srgbClr>
                </a:solidFill>
              </a:rPr>
              <a:pPr/>
              <a:t>‹#›</a:t>
            </a:fld>
            <a:endParaRPr lang="en-US" sz="1000">
              <a:solidFill>
                <a:srgbClr val="D4D2D0">
                  <a:shade val="50000"/>
                </a:srgbClr>
              </a:solidFill>
            </a:endParaRPr>
          </a:p>
        </p:txBody>
      </p:sp>
    </p:spTree>
    <p:extLst>
      <p:ext uri="{BB962C8B-B14F-4D97-AF65-F5344CB8AC3E}">
        <p14:creationId xmlns:p14="http://schemas.microsoft.com/office/powerpoint/2010/main" val="105242578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73414-C865-45ED-B53D-A072BBD4FD26}" type="datetime1">
              <a:rPr lang="en-US" smtClean="0"/>
              <a:t>1/22/2026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F90DE-F527-4539-A5E1-550D6B049B2E}" type="slidenum">
              <a:rPr lang="en-US" smtClean="0"/>
              <a:t>‹#›</a:t>
            </a:fld>
            <a:endParaRPr lang="en-US"/>
          </a:p>
        </p:txBody>
      </p:sp>
    </p:spTree>
    <p:extLst>
      <p:ext uri="{BB962C8B-B14F-4D97-AF65-F5344CB8AC3E}">
        <p14:creationId xmlns:p14="http://schemas.microsoft.com/office/powerpoint/2010/main" val="252457999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A173414-C865-45ED-B53D-A072BBD4FD26}" type="datetime1">
              <a:rPr lang="en-US" smtClean="0"/>
              <a:t>1/22/2026</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EF90DE-F527-4539-A5E1-550D6B049B2E}" type="slidenum">
              <a:rPr lang="en-US" smtClean="0"/>
              <a:t>‹#›</a:t>
            </a:fld>
            <a:endParaRPr lang="en-US"/>
          </a:p>
        </p:txBody>
      </p:sp>
    </p:spTree>
    <p:extLst>
      <p:ext uri="{BB962C8B-B14F-4D97-AF65-F5344CB8AC3E}">
        <p14:creationId xmlns:p14="http://schemas.microsoft.com/office/powerpoint/2010/main" val="316097970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2.xml"/></Relationships>
</file>

<file path=ppt/slides/_rels/slide1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33.xml"/><Relationship Id="rId1" Type="http://schemas.openxmlformats.org/officeDocument/2006/relationships/themeOverride" Target="../theme/themeOverride7.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hemeOverride" Target="../theme/themeOverride8.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hemeOverride" Target="../theme/themeOverride9.xml"/></Relationships>
</file>

<file path=ppt/slides/_rels/slide10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33.xml"/><Relationship Id="rId1" Type="http://schemas.openxmlformats.org/officeDocument/2006/relationships/themeOverride" Target="../theme/themeOverride10.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hemeOverride" Target="../theme/themeOverride11.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hemeOverride" Target="../theme/themeOverride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33.xml"/><Relationship Id="rId1" Type="http://schemas.openxmlformats.org/officeDocument/2006/relationships/themeOverride" Target="../theme/themeOverride13.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hemeOverride" Target="../theme/themeOverride14.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hemeOverride" Target="../theme/themeOverride15.xml"/></Relationships>
</file>

<file path=ppt/slides/_rels/slide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5.xml"/></Relationships>
</file>

<file path=ppt/slides/_rels/slide11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5.xml"/></Relationships>
</file>

<file path=ppt/slides/_rels/slide1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3" Type="http://schemas.openxmlformats.org/officeDocument/2006/relationships/hyperlink" Target="https://www.adhe.edu/about-adhe/coordinating-board/board-presentations" TargetMode="External"/><Relationship Id="rId2" Type="http://schemas.openxmlformats.org/officeDocument/2006/relationships/hyperlink" Target="mailto:Nichole.Abernathy@adhe.edu"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7.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44.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3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4.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4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64.xml"/><Relationship Id="rId6" Type="http://schemas.openxmlformats.org/officeDocument/2006/relationships/image" Target="../media/image21.jpg"/><Relationship Id="rId5" Type="http://schemas.openxmlformats.org/officeDocument/2006/relationships/image" Target="../media/image20.sv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6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svg"/><Relationship Id="rId3" Type="http://schemas.openxmlformats.org/officeDocument/2006/relationships/image" Target="../media/image29.svg"/><Relationship Id="rId21" Type="http://schemas.openxmlformats.org/officeDocument/2006/relationships/image" Target="../media/image23.png"/><Relationship Id="rId7" Type="http://schemas.openxmlformats.org/officeDocument/2006/relationships/image" Target="../media/image33.svg"/><Relationship Id="rId12" Type="http://schemas.openxmlformats.org/officeDocument/2006/relationships/image" Target="../media/image38.svg"/><Relationship Id="rId17"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slideLayout" Target="../slideLayouts/slideLayout16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sv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sv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164.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18" Type="http://schemas.openxmlformats.org/officeDocument/2006/relationships/image" Target="../media/image72.svg"/><Relationship Id="rId26" Type="http://schemas.openxmlformats.org/officeDocument/2006/relationships/image" Target="../media/image80.png"/><Relationship Id="rId3" Type="http://schemas.openxmlformats.org/officeDocument/2006/relationships/image" Target="../media/image28.pn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svg"/><Relationship Id="rId17" Type="http://schemas.openxmlformats.org/officeDocument/2006/relationships/image" Target="../media/image71.png"/><Relationship Id="rId25" Type="http://schemas.openxmlformats.org/officeDocument/2006/relationships/image" Target="../media/image79.svg"/><Relationship Id="rId2" Type="http://schemas.openxmlformats.org/officeDocument/2006/relationships/image" Target="../media/image18.png"/><Relationship Id="rId16" Type="http://schemas.openxmlformats.org/officeDocument/2006/relationships/image" Target="../media/image70.svg"/><Relationship Id="rId20" Type="http://schemas.openxmlformats.org/officeDocument/2006/relationships/image" Target="../media/image74.svg"/><Relationship Id="rId29" Type="http://schemas.openxmlformats.org/officeDocument/2006/relationships/image" Target="../media/image83.svg"/><Relationship Id="rId1" Type="http://schemas.openxmlformats.org/officeDocument/2006/relationships/slideLayout" Target="../slideLayouts/slideLayout164.xml"/><Relationship Id="rId6" Type="http://schemas.openxmlformats.org/officeDocument/2006/relationships/image" Target="../media/image60.svg"/><Relationship Id="rId11" Type="http://schemas.openxmlformats.org/officeDocument/2006/relationships/image" Target="../media/image65.png"/><Relationship Id="rId24" Type="http://schemas.openxmlformats.org/officeDocument/2006/relationships/image" Target="../media/image78.png"/><Relationship Id="rId5" Type="http://schemas.openxmlformats.org/officeDocument/2006/relationships/image" Target="../media/image59.png"/><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82.png"/><Relationship Id="rId10" Type="http://schemas.openxmlformats.org/officeDocument/2006/relationships/image" Target="../media/image64.svg"/><Relationship Id="rId19" Type="http://schemas.openxmlformats.org/officeDocument/2006/relationships/image" Target="../media/image73.pn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 Id="rId22" Type="http://schemas.openxmlformats.org/officeDocument/2006/relationships/image" Target="../media/image76.svg"/><Relationship Id="rId27" Type="http://schemas.openxmlformats.org/officeDocument/2006/relationships/image" Target="../media/image81.sv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160.xml"/><Relationship Id="rId5" Type="http://schemas.openxmlformats.org/officeDocument/2006/relationships/image" Target="../media/image86.jpg"/><Relationship Id="rId4" Type="http://schemas.openxmlformats.org/officeDocument/2006/relationships/image" Target="../media/image85.jpg"/></Relationships>
</file>

<file path=ppt/slides/_rels/slide3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6.xml"/><Relationship Id="rId1" Type="http://schemas.openxmlformats.org/officeDocument/2006/relationships/slideLayout" Target="../slideLayouts/slideLayout162.xml"/></Relationships>
</file>

<file path=ppt/slides/_rels/slide3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7.xml"/><Relationship Id="rId1" Type="http://schemas.openxmlformats.org/officeDocument/2006/relationships/slideLayout" Target="../slideLayouts/slideLayout160.xml"/><Relationship Id="rId6" Type="http://schemas.openxmlformats.org/officeDocument/2006/relationships/image" Target="../media/image91.jpg"/><Relationship Id="rId5" Type="http://schemas.openxmlformats.org/officeDocument/2006/relationships/image" Target="../media/image90.jpeg"/><Relationship Id="rId4" Type="http://schemas.openxmlformats.org/officeDocument/2006/relationships/image" Target="../media/image89.jpg"/></Relationships>
</file>

<file path=ppt/slides/_rels/slide3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2.png"/><Relationship Id="rId21" Type="http://schemas.openxmlformats.org/officeDocument/2006/relationships/image" Target="../media/image110.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4.png"/><Relationship Id="rId2" Type="http://schemas.openxmlformats.org/officeDocument/2006/relationships/image" Target="../media/image18.png"/><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164.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sv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10" Type="http://schemas.openxmlformats.org/officeDocument/2006/relationships/image" Target="../media/image99.png"/><Relationship Id="rId19" Type="http://schemas.openxmlformats.org/officeDocument/2006/relationships/image" Target="../media/image108.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s>
</file>

<file path=ppt/slides/_rels/slide37.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124.jpeg"/><Relationship Id="rId3" Type="http://schemas.openxmlformats.org/officeDocument/2006/relationships/image" Target="../media/image116.png"/><Relationship Id="rId7" Type="http://schemas.openxmlformats.org/officeDocument/2006/relationships/image" Target="../media/image18.png"/><Relationship Id="rId12" Type="http://schemas.openxmlformats.org/officeDocument/2006/relationships/image" Target="../media/image123.svg"/><Relationship Id="rId17" Type="http://schemas.openxmlformats.org/officeDocument/2006/relationships/image" Target="../media/image128.jpeg"/><Relationship Id="rId2" Type="http://schemas.openxmlformats.org/officeDocument/2006/relationships/notesSlide" Target="../notesSlides/notesSlide18.xml"/><Relationship Id="rId16" Type="http://schemas.openxmlformats.org/officeDocument/2006/relationships/image" Target="../media/image127.jpeg"/><Relationship Id="rId1" Type="http://schemas.openxmlformats.org/officeDocument/2006/relationships/slideLayout" Target="../slideLayouts/slideLayout164.xml"/><Relationship Id="rId6" Type="http://schemas.openxmlformats.org/officeDocument/2006/relationships/image" Target="../media/image119.svg"/><Relationship Id="rId11" Type="http://schemas.openxmlformats.org/officeDocument/2006/relationships/image" Target="../media/image122.png"/><Relationship Id="rId5" Type="http://schemas.openxmlformats.org/officeDocument/2006/relationships/image" Target="../media/image118.png"/><Relationship Id="rId15" Type="http://schemas.openxmlformats.org/officeDocument/2006/relationships/image" Target="../media/image126.svg"/><Relationship Id="rId10" Type="http://schemas.openxmlformats.org/officeDocument/2006/relationships/image" Target="../media/image121.jpeg"/><Relationship Id="rId4" Type="http://schemas.openxmlformats.org/officeDocument/2006/relationships/image" Target="../media/image117.svg"/><Relationship Id="rId9" Type="http://schemas.openxmlformats.org/officeDocument/2006/relationships/image" Target="../media/image22.jpeg"/><Relationship Id="rId14" Type="http://schemas.openxmlformats.org/officeDocument/2006/relationships/image" Target="../media/image1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8.xml"/></Relationships>
</file>

<file path=ppt/slides/_rels/slide45.xml.rels><?xml version="1.0" encoding="UTF-8" standalone="yes"?>
<Relationships xmlns="http://schemas.openxmlformats.org/package/2006/relationships"><Relationship Id="rId3" Type="http://schemas.openxmlformats.org/officeDocument/2006/relationships/hyperlink" Target="https://nc-sara.org/" TargetMode="External"/><Relationship Id="rId2" Type="http://schemas.openxmlformats.org/officeDocument/2006/relationships/notesSlide" Target="../notesSlides/notesSlide23.xml"/><Relationship Id="rId1" Type="http://schemas.openxmlformats.org/officeDocument/2006/relationships/slideLayout" Target="../slideLayouts/slideLayout10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8.xml"/></Relationships>
</file>

<file path=ppt/slides/_rels/slide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5.xml"/><Relationship Id="rId1" Type="http://schemas.openxmlformats.org/officeDocument/2006/relationships/slideLayout" Target="../slideLayouts/slideLayout108.xml"/></Relationships>
</file>

<file path=ppt/slides/_rels/slide4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08.xml"/></Relationships>
</file>

<file path=ppt/slides/_rels/slide4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0.xml"/></Relationships>
</file>

<file path=ppt/slides/_rels/slide5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32.xml"/><Relationship Id="rId1" Type="http://schemas.openxmlformats.org/officeDocument/2006/relationships/themeOverride" Target="../theme/themeOverride2.xml"/></Relationships>
</file>

<file path=ppt/slides/_rels/slide5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32.xml"/><Relationship Id="rId1" Type="http://schemas.openxmlformats.org/officeDocument/2006/relationships/themeOverride" Target="../theme/themeOverride3.xml"/></Relationships>
</file>

<file path=ppt/slides/_rels/slide6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5.xml"/></Relationships>
</file>

<file path=ppt/slides/_rels/slide6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5.xml"/></Relationships>
</file>

<file path=ppt/slides/_rels/slide6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5.xml"/></Relationships>
</file>

<file path=ppt/slides/_rels/slide7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5.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32.xml"/><Relationship Id="rId1" Type="http://schemas.openxmlformats.org/officeDocument/2006/relationships/themeOverride" Target="../theme/themeOverride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4.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65.xml"/></Relationships>
</file>

<file path=ppt/slides/_rels/slide75.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65.xml"/></Relationships>
</file>

<file path=ppt/slides/_rels/slide76.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65.xml"/></Relationships>
</file>

<file path=ppt/slides/_rels/slide77.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6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9.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6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2.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65.xml"/></Relationships>
</file>

<file path=ppt/slides/_rels/slide83.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6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5.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6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32.xml"/><Relationship Id="rId1" Type="http://schemas.openxmlformats.org/officeDocument/2006/relationships/themeOverride" Target="../theme/themeOverride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33.xml"/><Relationship Id="rId1" Type="http://schemas.openxmlformats.org/officeDocument/2006/relationships/themeOverride" Target="../theme/themeOverride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BCABC3-1601-3CA4-C4E8-5EB15D59505A}"/>
              </a:ext>
            </a:extLst>
          </p:cNvPr>
          <p:cNvGrpSpPr>
            <a:grpSpLocks noGrp="1" noUngrp="1" noRot="1" noChangeAspect="1" noMove="1" noResize="1"/>
          </p:cNvGrpSpPr>
          <p:nvPr/>
        </p:nvGrpSpPr>
        <p:grpSpPr>
          <a:xfrm>
            <a:off x="958369" y="369528"/>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15" name="Text Placeholder 8">
            <a:extLst>
              <a:ext uri="{FF2B5EF4-FFF2-40B4-BE49-F238E27FC236}">
                <a16:creationId xmlns:a16="http://schemas.microsoft.com/office/drawing/2014/main" id="{F35203C7-E7FB-5045-0F9C-FBD8865C4E1D}"/>
              </a:ext>
            </a:extLst>
          </p:cNvPr>
          <p:cNvSpPr txBox="1">
            <a:spLocks noGrp="1" noRot="1" noMove="1" noResize="1" noEditPoints="1" noAdjustHandles="1" noChangeArrowheads="1" noChangeShapeType="1"/>
          </p:cNvSpPr>
          <p:nvPr/>
        </p:nvSpPr>
        <p:spPr>
          <a:xfrm>
            <a:off x="1906621" y="2361218"/>
            <a:ext cx="10085176" cy="4224408"/>
          </a:xfrm>
          <a:prstGeom prst="rect">
            <a:avLst/>
          </a:prstGeom>
        </p:spPr>
        <p:txBody>
          <a:bodyPr>
            <a:norm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F3F3F"/>
              </a:buClr>
              <a:buSzTx/>
              <a:buFont typeface="Arial" panose="020B0604020202020204" pitchFamily="34" charset="0"/>
              <a:buChar char="•"/>
              <a:tabLst/>
              <a:defRPr/>
            </a:pPr>
            <a:endParaRPr kumimoji="0" lang="da-DK" sz="24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30B7DBB-1A14-9AEC-026A-31BBB68401B8}"/>
              </a:ext>
            </a:extLst>
          </p:cNvPr>
          <p:cNvSpPr txBox="1"/>
          <p:nvPr/>
        </p:nvSpPr>
        <p:spPr>
          <a:xfrm>
            <a:off x="1988819" y="2231732"/>
            <a:ext cx="8465819" cy="440120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Times New Roman"/>
                <a:ea typeface="+mn-ea"/>
                <a:cs typeface="+mn-cs"/>
              </a:rPr>
              <a:t>REGULAR MEETING OF THE </a:t>
            </a:r>
            <a:br>
              <a:rPr kumimoji="0" lang="en-US" sz="4000" b="0" i="0" u="none" strike="noStrike" kern="1200" cap="none" spc="0" normalizeH="0" baseline="0" noProof="0">
                <a:ln>
                  <a:noFill/>
                </a:ln>
                <a:solidFill>
                  <a:srgbClr val="002060"/>
                </a:solidFill>
                <a:effectLst/>
                <a:uLnTx/>
                <a:uFillTx/>
                <a:latin typeface="Times New Roman"/>
                <a:ea typeface="+mn-ea"/>
                <a:cs typeface="+mn-cs"/>
              </a:rPr>
            </a:br>
            <a:r>
              <a:rPr kumimoji="0" lang="en-US" sz="4000" b="0" i="0" u="none" strike="noStrike" kern="1200" cap="none" spc="0" normalizeH="0" baseline="0" noProof="0">
                <a:ln>
                  <a:noFill/>
                </a:ln>
                <a:solidFill>
                  <a:srgbClr val="002060"/>
                </a:solidFill>
                <a:effectLst/>
                <a:uLnTx/>
                <a:uFillTx/>
                <a:latin typeface="Times New Roman"/>
                <a:ea typeface="+mn-ea"/>
                <a:cs typeface="+mn-cs"/>
              </a:rPr>
              <a:t>ARKANSAS HIGHER EDUCATION </a:t>
            </a:r>
            <a:br>
              <a:rPr kumimoji="0" lang="en-US" sz="4000" b="0" i="0" u="none" strike="noStrike" kern="1200" cap="none" spc="0" normalizeH="0" baseline="0" noProof="0">
                <a:ln>
                  <a:noFill/>
                </a:ln>
                <a:solidFill>
                  <a:srgbClr val="002060"/>
                </a:solidFill>
                <a:effectLst/>
                <a:uLnTx/>
                <a:uFillTx/>
                <a:latin typeface="Times New Roman"/>
                <a:ea typeface="+mn-ea"/>
                <a:cs typeface="+mn-cs"/>
              </a:rPr>
            </a:br>
            <a:r>
              <a:rPr kumimoji="0" lang="en-US" sz="4000" b="0" i="0" u="none" strike="noStrike" kern="1200" cap="none" spc="0" normalizeH="0" baseline="0" noProof="0">
                <a:ln>
                  <a:noFill/>
                </a:ln>
                <a:solidFill>
                  <a:srgbClr val="002060"/>
                </a:solidFill>
                <a:effectLst/>
                <a:uLnTx/>
                <a:uFillTx/>
                <a:latin typeface="Times New Roman"/>
                <a:ea typeface="+mn-ea"/>
                <a:cs typeface="+mn-cs"/>
              </a:rPr>
              <a:t>COORDINATING BOARD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Times New Roman"/>
                <a:ea typeface="+mn-ea"/>
                <a:cs typeface="+mn-cs"/>
              </a:rPr>
              <a:t>January 23,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2060"/>
              </a:solidFill>
              <a:effectLst/>
              <a:uLnTx/>
              <a:uFillTx/>
              <a:latin typeface="Times New Roman"/>
              <a:ea typeface="+mn-ea"/>
              <a:cs typeface="+mn-cs"/>
            </a:endParaRPr>
          </a:p>
        </p:txBody>
      </p:sp>
    </p:spTree>
    <p:extLst>
      <p:ext uri="{BB962C8B-B14F-4D97-AF65-F5344CB8AC3E}">
        <p14:creationId xmlns:p14="http://schemas.microsoft.com/office/powerpoint/2010/main" val="2787477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9055768" y="2042237"/>
            <a:ext cx="2493673" cy="1147968"/>
          </a:xfrm>
        </p:spPr>
        <p:txBody>
          <a:bodyPr>
            <a:normAutofit/>
          </a:bodyPr>
          <a:lstStyle/>
          <a:p>
            <a:pPr algn="ctr"/>
            <a:r>
              <a:rPr lang="en-US" sz="2800" b="0"/>
              <a:t>Dr. Ken Warden</a:t>
            </a:r>
            <a:br>
              <a:rPr lang="en-US" sz="2800" b="0"/>
            </a:br>
            <a:r>
              <a:rPr lang="en-US" sz="2800" b="0"/>
              <a:t>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667796"/>
            <a:ext cx="8293258" cy="2339304"/>
          </a:xfrm>
        </p:spPr>
        <p:txBody>
          <a:bodyPr/>
          <a:lstStyle/>
          <a:p>
            <a:pPr algn="ctr"/>
            <a:r>
              <a:rPr lang="en-US" sz="4000" b="1"/>
              <a:t>AGENDA ITEM NO. 5:</a:t>
            </a:r>
            <a:br>
              <a:rPr lang="en-US" sz="4000" b="1"/>
            </a:br>
            <a:r>
              <a:rPr lang="en-US" sz="4000" b="1"/>
              <a:t>COMMISSIONER’S REPORT</a:t>
            </a:r>
          </a:p>
        </p:txBody>
      </p:sp>
    </p:spTree>
    <p:extLst>
      <p:ext uri="{BB962C8B-B14F-4D97-AF65-F5344CB8AC3E}">
        <p14:creationId xmlns:p14="http://schemas.microsoft.com/office/powerpoint/2010/main" val="30202359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86500" y="2042237"/>
            <a:ext cx="5262941" cy="1147968"/>
          </a:xfrm>
        </p:spPr>
        <p:txBody>
          <a:bodyPr>
            <a:normAutofit/>
          </a:bodyPr>
          <a:lstStyle/>
          <a:p>
            <a:pPr algn="r"/>
            <a:r>
              <a:rPr lang="en-US" sz="2800" b="0"/>
              <a:t>Nick Fuller</a:t>
            </a:r>
            <a:br>
              <a:rPr lang="en-US" sz="2800" b="0"/>
            </a:br>
            <a:r>
              <a:rPr lang="en-US" sz="2800" b="0"/>
              <a:t>Assistant 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951798"/>
            <a:ext cx="8293258" cy="2055302"/>
          </a:xfrm>
        </p:spPr>
        <p:txBody>
          <a:bodyPr>
            <a:noAutofit/>
          </a:bodyPr>
          <a:lstStyle/>
          <a:p>
            <a:pPr algn="ctr"/>
            <a:r>
              <a:rPr lang="en-US" sz="4000" b="1"/>
              <a:t>AGENDA ITEM NO. 15:</a:t>
            </a:r>
            <a:br>
              <a:rPr lang="en-US" sz="4000" b="1"/>
            </a:br>
            <a:r>
              <a:rPr lang="en-US" sz="4000" b="1"/>
              <a:t>ECONOMIC FEASIBILITY OF A BOND ISSUE FOR SOUTHERN ARKANSAS UNIVERSITY</a:t>
            </a:r>
          </a:p>
        </p:txBody>
      </p:sp>
    </p:spTree>
    <p:extLst>
      <p:ext uri="{BB962C8B-B14F-4D97-AF65-F5344CB8AC3E}">
        <p14:creationId xmlns:p14="http://schemas.microsoft.com/office/powerpoint/2010/main" val="2480708955"/>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Relevant Information</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199" y="1625600"/>
            <a:ext cx="10515600" cy="4451197"/>
          </a:xfrm>
        </p:spPr>
        <p:txBody>
          <a:bodyPr>
            <a:normAutofit/>
          </a:bodyPr>
          <a:lstStyle/>
          <a:p>
            <a:pPr>
              <a:lnSpc>
                <a:spcPct val="90000"/>
              </a:lnSpc>
              <a:spcAft>
                <a:spcPts val="600"/>
              </a:spcAft>
            </a:pPr>
            <a:r>
              <a:rPr lang="en-US" sz="3200"/>
              <a:t>$23.775 million with a term of up to thirty (30) years @ a rate of approximately 4.85%</a:t>
            </a:r>
          </a:p>
          <a:p>
            <a:pPr>
              <a:lnSpc>
                <a:spcPct val="90000"/>
              </a:lnSpc>
              <a:spcAft>
                <a:spcPts val="600"/>
              </a:spcAft>
            </a:pPr>
            <a:endParaRPr lang="en-US" sz="3200"/>
          </a:p>
          <a:p>
            <a:pPr>
              <a:lnSpc>
                <a:spcPct val="90000"/>
              </a:lnSpc>
              <a:spcAft>
                <a:spcPts val="600"/>
              </a:spcAft>
            </a:pPr>
            <a:r>
              <a:rPr lang="en-US" sz="3200">
                <a:solidFill>
                  <a:prstClr val="black"/>
                </a:solidFill>
              </a:rPr>
              <a:t>Auxiliary (AUX) purposes</a:t>
            </a:r>
          </a:p>
          <a:p>
            <a:pPr>
              <a:lnSpc>
                <a:spcPct val="90000"/>
              </a:lnSpc>
              <a:spcAft>
                <a:spcPts val="600"/>
              </a:spcAft>
            </a:pPr>
            <a:endParaRPr lang="en-US" sz="3200"/>
          </a:p>
          <a:p>
            <a:pPr>
              <a:lnSpc>
                <a:spcPct val="90000"/>
              </a:lnSpc>
              <a:spcAft>
                <a:spcPts val="600"/>
              </a:spcAft>
            </a:pPr>
            <a:r>
              <a:rPr lang="en-US" sz="3200"/>
              <a:t>Revenue Funding Source:  Housing Revenue</a:t>
            </a:r>
          </a:p>
        </p:txBody>
      </p:sp>
    </p:spTree>
    <p:extLst>
      <p:ext uri="{BB962C8B-B14F-4D97-AF65-F5344CB8AC3E}">
        <p14:creationId xmlns:p14="http://schemas.microsoft.com/office/powerpoint/2010/main" val="292966429"/>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Relevant Information</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199" y="1625600"/>
            <a:ext cx="10515600" cy="4451197"/>
          </a:xfrm>
        </p:spPr>
        <p:txBody>
          <a:bodyPr>
            <a:normAutofit/>
          </a:bodyPr>
          <a:lstStyle/>
          <a:p>
            <a:r>
              <a:rPr lang="en-US" sz="3200"/>
              <a:t>Proceeds from the bond issue will be used for:</a:t>
            </a:r>
          </a:p>
          <a:p>
            <a:pPr lvl="1"/>
            <a:endParaRPr lang="en-US" sz="1800">
              <a:latin typeface="Arial" panose="020B0604020202020204" pitchFamily="34" charset="0"/>
              <a:ea typeface="Times New Roman" panose="02020603050405020304" pitchFamily="18" charset="0"/>
            </a:endParaRPr>
          </a:p>
          <a:p>
            <a:pPr lvl="1"/>
            <a:endParaRPr lang="en-US" sz="1800">
              <a:latin typeface="Arial" panose="020B0604020202020204" pitchFamily="34" charset="0"/>
              <a:ea typeface="Times New Roman" panose="02020603050405020304" pitchFamily="18" charset="0"/>
            </a:endParaRPr>
          </a:p>
          <a:p>
            <a:pPr lvl="1"/>
            <a:r>
              <a:rPr lang="en-US"/>
              <a:t>Refunding of the 2015, 2016 and the 2018A series bonds, with no new funds issued. These bonds were secured through a privatized housing agreement with SAUM’s Alumni Association. The existing obligation and the related assets will be transferred to the University.</a:t>
            </a:r>
          </a:p>
          <a:p>
            <a:pPr lvl="1"/>
            <a:endParaRPr lang="en-US"/>
          </a:p>
          <a:p>
            <a:r>
              <a:rPr lang="en-US"/>
              <a:t>In Accordance with Board Policy, based on estimated square footage of the facility, $130,155 per year will be transferred into a building maintenance fund.</a:t>
            </a:r>
          </a:p>
        </p:txBody>
      </p:sp>
    </p:spTree>
    <p:extLst>
      <p:ext uri="{BB962C8B-B14F-4D97-AF65-F5344CB8AC3E}">
        <p14:creationId xmlns:p14="http://schemas.microsoft.com/office/powerpoint/2010/main" val="695931629"/>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F2BD8872-A2C7-475B-0001-782BF377371A}"/>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7F8B82FB-9C72-19D8-7FF5-E4A0A7650BFA}"/>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188FF3A0-758E-64B6-83CF-B282177D32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DBA0A9A0-1757-4BAB-EDC5-F64056DFE1AC}"/>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1FD9091D-CB49-5A01-FED8-2D30C8DB9703}"/>
              </a:ext>
            </a:extLst>
          </p:cNvPr>
          <p:cNvSpPr>
            <a:spLocks noGrp="1"/>
          </p:cNvSpPr>
          <p:nvPr>
            <p:ph type="title"/>
          </p:nvPr>
        </p:nvSpPr>
        <p:spPr>
          <a:xfrm>
            <a:off x="6286500" y="2042237"/>
            <a:ext cx="5262941" cy="1147968"/>
          </a:xfrm>
        </p:spPr>
        <p:txBody>
          <a:bodyPr>
            <a:normAutofit/>
          </a:bodyPr>
          <a:lstStyle/>
          <a:p>
            <a:pPr algn="r"/>
            <a:r>
              <a:rPr lang="en-US" sz="2800" b="0"/>
              <a:t>Nick Fuller</a:t>
            </a:r>
            <a:br>
              <a:rPr lang="en-US" sz="2800" b="0"/>
            </a:br>
            <a:r>
              <a:rPr lang="en-US" sz="2800" b="0"/>
              <a:t>Assistant Commissioner</a:t>
            </a:r>
          </a:p>
        </p:txBody>
      </p:sp>
      <p:sp>
        <p:nvSpPr>
          <p:cNvPr id="8" name="Text Placeholder 7">
            <a:extLst>
              <a:ext uri="{FF2B5EF4-FFF2-40B4-BE49-F238E27FC236}">
                <a16:creationId xmlns:a16="http://schemas.microsoft.com/office/drawing/2014/main" id="{0C6AFBB2-2534-3FB1-1A8A-03E308D74A28}"/>
              </a:ext>
            </a:extLst>
          </p:cNvPr>
          <p:cNvSpPr>
            <a:spLocks noGrp="1"/>
          </p:cNvSpPr>
          <p:nvPr>
            <p:ph type="body" sz="quarter" idx="16"/>
          </p:nvPr>
        </p:nvSpPr>
        <p:spPr>
          <a:xfrm>
            <a:off x="3746342" y="3951798"/>
            <a:ext cx="8293258" cy="2055302"/>
          </a:xfrm>
        </p:spPr>
        <p:txBody>
          <a:bodyPr>
            <a:noAutofit/>
          </a:bodyPr>
          <a:lstStyle/>
          <a:p>
            <a:pPr algn="ctr"/>
            <a:r>
              <a:rPr lang="en-US" sz="4000" b="1"/>
              <a:t>AGENDA ITEM NO. 16:</a:t>
            </a:r>
            <a:br>
              <a:rPr lang="en-US" sz="4000" b="1"/>
            </a:br>
            <a:r>
              <a:rPr lang="en-US" sz="4000" b="1"/>
              <a:t>ECONOMIC FEASIBILITY OF A LOAN ISSUE FOR ARKANSAS STATE UNIVERSITY</a:t>
            </a:r>
          </a:p>
        </p:txBody>
      </p:sp>
    </p:spTree>
    <p:extLst>
      <p:ext uri="{BB962C8B-B14F-4D97-AF65-F5344CB8AC3E}">
        <p14:creationId xmlns:p14="http://schemas.microsoft.com/office/powerpoint/2010/main" val="3646275137"/>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F51A8E1-88E5-B445-A75B-BF511EE9E99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C9E7BEA-DAFE-10C1-78B0-E7610159E9BD}"/>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Relevant Information</a:t>
            </a:r>
          </a:p>
        </p:txBody>
      </p:sp>
      <p:sp>
        <p:nvSpPr>
          <p:cNvPr id="7" name="Text Placeholder 6">
            <a:extLst>
              <a:ext uri="{FF2B5EF4-FFF2-40B4-BE49-F238E27FC236}">
                <a16:creationId xmlns:a16="http://schemas.microsoft.com/office/drawing/2014/main" id="{6BE36BCB-CA4F-0D8C-770F-6882E9D9529E}"/>
              </a:ext>
            </a:extLst>
          </p:cNvPr>
          <p:cNvSpPr>
            <a:spLocks noGrp="1"/>
          </p:cNvSpPr>
          <p:nvPr>
            <p:ph idx="1"/>
          </p:nvPr>
        </p:nvSpPr>
        <p:spPr>
          <a:xfrm>
            <a:off x="838199" y="1625600"/>
            <a:ext cx="10515600" cy="4451197"/>
          </a:xfrm>
        </p:spPr>
        <p:txBody>
          <a:bodyPr>
            <a:normAutofit/>
          </a:bodyPr>
          <a:lstStyle/>
          <a:p>
            <a:pPr>
              <a:lnSpc>
                <a:spcPct val="90000"/>
              </a:lnSpc>
              <a:spcAft>
                <a:spcPts val="600"/>
              </a:spcAft>
            </a:pPr>
            <a:r>
              <a:rPr lang="en-US" sz="3200"/>
              <a:t>$2.5 million with a term of up to ten (10) years @ a rate of approximately 0.2%</a:t>
            </a:r>
          </a:p>
          <a:p>
            <a:pPr>
              <a:lnSpc>
                <a:spcPct val="90000"/>
              </a:lnSpc>
              <a:spcAft>
                <a:spcPts val="600"/>
              </a:spcAft>
            </a:pPr>
            <a:endParaRPr lang="en-US" sz="3200"/>
          </a:p>
          <a:p>
            <a:pPr>
              <a:lnSpc>
                <a:spcPct val="90000"/>
              </a:lnSpc>
              <a:spcAft>
                <a:spcPts val="600"/>
              </a:spcAft>
            </a:pPr>
            <a:r>
              <a:rPr lang="en-US" sz="3200">
                <a:solidFill>
                  <a:prstClr val="black"/>
                </a:solidFill>
              </a:rPr>
              <a:t>Educational and General (E&amp;G) purposes</a:t>
            </a:r>
          </a:p>
          <a:p>
            <a:pPr>
              <a:lnSpc>
                <a:spcPct val="90000"/>
              </a:lnSpc>
              <a:spcAft>
                <a:spcPts val="600"/>
              </a:spcAft>
            </a:pPr>
            <a:endParaRPr lang="en-US" sz="3200"/>
          </a:p>
          <a:p>
            <a:pPr>
              <a:lnSpc>
                <a:spcPct val="90000"/>
              </a:lnSpc>
              <a:spcAft>
                <a:spcPts val="600"/>
              </a:spcAft>
            </a:pPr>
            <a:r>
              <a:rPr lang="en-US" sz="3200"/>
              <a:t>Revenue Funding Source:  Tuition &amp; Fee Revenue</a:t>
            </a:r>
          </a:p>
        </p:txBody>
      </p:sp>
    </p:spTree>
    <p:extLst>
      <p:ext uri="{BB962C8B-B14F-4D97-AF65-F5344CB8AC3E}">
        <p14:creationId xmlns:p14="http://schemas.microsoft.com/office/powerpoint/2010/main" val="1426883179"/>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68EFD228-1A7C-5D27-474D-BA99DE14175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F0CAF4B-AD8C-92FB-C8C5-98C2C02237FD}"/>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Relevant Information</a:t>
            </a:r>
          </a:p>
        </p:txBody>
      </p:sp>
      <p:sp>
        <p:nvSpPr>
          <p:cNvPr id="7" name="Text Placeholder 6">
            <a:extLst>
              <a:ext uri="{FF2B5EF4-FFF2-40B4-BE49-F238E27FC236}">
                <a16:creationId xmlns:a16="http://schemas.microsoft.com/office/drawing/2014/main" id="{66D7A43A-7BE8-E3C3-2778-C41995D5784B}"/>
              </a:ext>
            </a:extLst>
          </p:cNvPr>
          <p:cNvSpPr>
            <a:spLocks noGrp="1"/>
          </p:cNvSpPr>
          <p:nvPr>
            <p:ph idx="1"/>
          </p:nvPr>
        </p:nvSpPr>
        <p:spPr>
          <a:xfrm>
            <a:off x="838199" y="1625600"/>
            <a:ext cx="10515600" cy="4451197"/>
          </a:xfrm>
        </p:spPr>
        <p:txBody>
          <a:bodyPr>
            <a:normAutofit/>
          </a:bodyPr>
          <a:lstStyle/>
          <a:p>
            <a:r>
              <a:rPr lang="en-US" sz="3200"/>
              <a:t>Proceeds from the bond issue will be used for:</a:t>
            </a:r>
          </a:p>
          <a:p>
            <a:pPr lvl="1"/>
            <a:endParaRPr lang="en-US" sz="1800">
              <a:latin typeface="Arial" panose="020B0604020202020204" pitchFamily="34" charset="0"/>
              <a:ea typeface="Times New Roman" panose="02020603050405020304" pitchFamily="18" charset="0"/>
            </a:endParaRPr>
          </a:p>
          <a:p>
            <a:pPr lvl="1"/>
            <a:endParaRPr lang="en-US" sz="1800">
              <a:latin typeface="Arial" panose="020B0604020202020204" pitchFamily="34" charset="0"/>
              <a:ea typeface="Times New Roman" panose="02020603050405020304" pitchFamily="18" charset="0"/>
            </a:endParaRPr>
          </a:p>
          <a:p>
            <a:pPr lvl="1"/>
            <a:r>
              <a:rPr lang="en-US"/>
              <a:t>Construction of an Equine Barn and a Bovine Barn, and for the replacement of the Dean B. Ellis Library Chiller at ASU-Jonesboro.</a:t>
            </a:r>
          </a:p>
          <a:p>
            <a:pPr lvl="1"/>
            <a:endParaRPr lang="en-US"/>
          </a:p>
          <a:p>
            <a:r>
              <a:rPr lang="en-US"/>
              <a:t>In Accordance with Board Policy, based on estimated square footage of the facility, $20,000 per year will be transferred into a building maintenance fund.</a:t>
            </a:r>
          </a:p>
        </p:txBody>
      </p:sp>
    </p:spTree>
    <p:extLst>
      <p:ext uri="{BB962C8B-B14F-4D97-AF65-F5344CB8AC3E}">
        <p14:creationId xmlns:p14="http://schemas.microsoft.com/office/powerpoint/2010/main" val="510140806"/>
      </p:ext>
    </p:extLst>
  </p:cSld>
  <p:clrMapOvr>
    <a:overrideClrMapping bg1="lt1" tx1="dk1" bg2="lt2" tx2="dk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a:extLst>
            <a:ext uri="{FF2B5EF4-FFF2-40B4-BE49-F238E27FC236}">
              <a16:creationId xmlns:a16="http://schemas.microsoft.com/office/drawing/2014/main" id="{B9A79016-B2BC-B6E2-CBF2-5F32AF2D499B}"/>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F6FFB93A-6A30-F390-DA26-D6F00518C7F8}"/>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7EAB5B80-8A94-36CF-3B20-4D825514008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C0B1937B-4778-42E0-0297-D533C8864C8F}"/>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230FC924-F1B3-0ADD-7A50-761F5559021F}"/>
              </a:ext>
            </a:extLst>
          </p:cNvPr>
          <p:cNvSpPr>
            <a:spLocks noGrp="1"/>
          </p:cNvSpPr>
          <p:nvPr>
            <p:ph type="title"/>
          </p:nvPr>
        </p:nvSpPr>
        <p:spPr>
          <a:xfrm>
            <a:off x="6286500" y="2042237"/>
            <a:ext cx="5262941" cy="1147968"/>
          </a:xfrm>
        </p:spPr>
        <p:txBody>
          <a:bodyPr>
            <a:normAutofit/>
          </a:bodyPr>
          <a:lstStyle/>
          <a:p>
            <a:pPr algn="r"/>
            <a:r>
              <a:rPr lang="en-US" sz="2800" b="0"/>
              <a:t>Nick Fuller</a:t>
            </a:r>
            <a:br>
              <a:rPr lang="en-US" sz="2800" b="0"/>
            </a:br>
            <a:r>
              <a:rPr lang="en-US" sz="2800" b="0"/>
              <a:t>Assistant Commissioner</a:t>
            </a:r>
          </a:p>
        </p:txBody>
      </p:sp>
      <p:sp>
        <p:nvSpPr>
          <p:cNvPr id="8" name="Text Placeholder 7">
            <a:extLst>
              <a:ext uri="{FF2B5EF4-FFF2-40B4-BE49-F238E27FC236}">
                <a16:creationId xmlns:a16="http://schemas.microsoft.com/office/drawing/2014/main" id="{2EECA368-C0CA-D00B-C87F-255CD5299739}"/>
              </a:ext>
            </a:extLst>
          </p:cNvPr>
          <p:cNvSpPr>
            <a:spLocks noGrp="1"/>
          </p:cNvSpPr>
          <p:nvPr>
            <p:ph type="body" sz="quarter" idx="16"/>
          </p:nvPr>
        </p:nvSpPr>
        <p:spPr>
          <a:xfrm>
            <a:off x="3746342" y="3951798"/>
            <a:ext cx="8293258" cy="2055302"/>
          </a:xfrm>
        </p:spPr>
        <p:txBody>
          <a:bodyPr>
            <a:noAutofit/>
          </a:bodyPr>
          <a:lstStyle/>
          <a:p>
            <a:pPr algn="ctr"/>
            <a:r>
              <a:rPr lang="en-US" sz="4000" b="1"/>
              <a:t>AGENDA ITEM NO. 17:</a:t>
            </a:r>
            <a:br>
              <a:rPr lang="en-US" sz="4000" b="1"/>
            </a:br>
            <a:r>
              <a:rPr lang="en-US" sz="4000" b="1"/>
              <a:t>ECONOMIC FEASIBILITY OF A BOND ISSUE FOR ARKANSAS STATE UNIVERSITY</a:t>
            </a:r>
          </a:p>
        </p:txBody>
      </p:sp>
    </p:spTree>
    <p:extLst>
      <p:ext uri="{BB962C8B-B14F-4D97-AF65-F5344CB8AC3E}">
        <p14:creationId xmlns:p14="http://schemas.microsoft.com/office/powerpoint/2010/main" val="1934572889"/>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42C1F4C6-7253-5BFD-94BD-8081F50521C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E43DD9F-A18E-28BF-C39D-F7681A2213A3}"/>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Relevant Information</a:t>
            </a:r>
          </a:p>
        </p:txBody>
      </p:sp>
      <p:sp>
        <p:nvSpPr>
          <p:cNvPr id="7" name="Text Placeholder 6">
            <a:extLst>
              <a:ext uri="{FF2B5EF4-FFF2-40B4-BE49-F238E27FC236}">
                <a16:creationId xmlns:a16="http://schemas.microsoft.com/office/drawing/2014/main" id="{EC4106D9-B439-7745-5EAA-1D08CDA3AB39}"/>
              </a:ext>
            </a:extLst>
          </p:cNvPr>
          <p:cNvSpPr>
            <a:spLocks noGrp="1"/>
          </p:cNvSpPr>
          <p:nvPr>
            <p:ph idx="1"/>
          </p:nvPr>
        </p:nvSpPr>
        <p:spPr>
          <a:xfrm>
            <a:off x="838199" y="1625600"/>
            <a:ext cx="10515600" cy="4451197"/>
          </a:xfrm>
        </p:spPr>
        <p:txBody>
          <a:bodyPr>
            <a:normAutofit/>
          </a:bodyPr>
          <a:lstStyle/>
          <a:p>
            <a:pPr>
              <a:lnSpc>
                <a:spcPct val="90000"/>
              </a:lnSpc>
              <a:spcAft>
                <a:spcPts val="600"/>
              </a:spcAft>
            </a:pPr>
            <a:r>
              <a:rPr lang="en-US" sz="3200"/>
              <a:t>$16 million with a term of up to fifteen (15) years @ a rate of approximately 4.5%</a:t>
            </a:r>
          </a:p>
          <a:p>
            <a:pPr>
              <a:lnSpc>
                <a:spcPct val="90000"/>
              </a:lnSpc>
              <a:spcAft>
                <a:spcPts val="600"/>
              </a:spcAft>
            </a:pPr>
            <a:endParaRPr lang="en-US" sz="3200"/>
          </a:p>
          <a:p>
            <a:pPr>
              <a:lnSpc>
                <a:spcPct val="90000"/>
              </a:lnSpc>
              <a:spcAft>
                <a:spcPts val="600"/>
              </a:spcAft>
            </a:pPr>
            <a:r>
              <a:rPr lang="en-US" sz="3200">
                <a:solidFill>
                  <a:prstClr val="black"/>
                </a:solidFill>
              </a:rPr>
              <a:t>Auxiliary (AUX) purposes</a:t>
            </a:r>
          </a:p>
          <a:p>
            <a:pPr>
              <a:lnSpc>
                <a:spcPct val="90000"/>
              </a:lnSpc>
              <a:spcAft>
                <a:spcPts val="600"/>
              </a:spcAft>
            </a:pPr>
            <a:endParaRPr lang="en-US" sz="3200"/>
          </a:p>
          <a:p>
            <a:pPr>
              <a:lnSpc>
                <a:spcPct val="90000"/>
              </a:lnSpc>
              <a:spcAft>
                <a:spcPts val="600"/>
              </a:spcAft>
            </a:pPr>
            <a:r>
              <a:rPr lang="en-US" sz="3200"/>
              <a:t>Revenue Funding Source:  Housing Revenue</a:t>
            </a:r>
          </a:p>
        </p:txBody>
      </p:sp>
    </p:spTree>
    <p:extLst>
      <p:ext uri="{BB962C8B-B14F-4D97-AF65-F5344CB8AC3E}">
        <p14:creationId xmlns:p14="http://schemas.microsoft.com/office/powerpoint/2010/main" val="1133287909"/>
      </p:ext>
    </p:extLst>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7D8E6AF9-DC1C-B60B-AB4F-23D9E63A8DD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55669E9-91FB-7294-ED7F-4351B3AD189E}"/>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Relevant Information</a:t>
            </a:r>
          </a:p>
        </p:txBody>
      </p:sp>
      <p:sp>
        <p:nvSpPr>
          <p:cNvPr id="7" name="Text Placeholder 6">
            <a:extLst>
              <a:ext uri="{FF2B5EF4-FFF2-40B4-BE49-F238E27FC236}">
                <a16:creationId xmlns:a16="http://schemas.microsoft.com/office/drawing/2014/main" id="{B0C8F4D1-83F2-B1AA-3608-A936D31B71AA}"/>
              </a:ext>
            </a:extLst>
          </p:cNvPr>
          <p:cNvSpPr>
            <a:spLocks noGrp="1"/>
          </p:cNvSpPr>
          <p:nvPr>
            <p:ph idx="1"/>
          </p:nvPr>
        </p:nvSpPr>
        <p:spPr>
          <a:xfrm>
            <a:off x="838199" y="1625600"/>
            <a:ext cx="10515600" cy="4451197"/>
          </a:xfrm>
        </p:spPr>
        <p:txBody>
          <a:bodyPr>
            <a:normAutofit/>
          </a:bodyPr>
          <a:lstStyle/>
          <a:p>
            <a:r>
              <a:rPr lang="en-US" sz="3200"/>
              <a:t>Proceeds from the bond issue will be used for:</a:t>
            </a:r>
          </a:p>
          <a:p>
            <a:pPr lvl="1"/>
            <a:endParaRPr lang="en-US" sz="1800">
              <a:latin typeface="Arial" panose="020B0604020202020204" pitchFamily="34" charset="0"/>
              <a:ea typeface="Times New Roman" panose="02020603050405020304" pitchFamily="18" charset="0"/>
            </a:endParaRPr>
          </a:p>
          <a:p>
            <a:pPr lvl="1"/>
            <a:endParaRPr lang="en-US" sz="1800">
              <a:latin typeface="Arial" panose="020B0604020202020204" pitchFamily="34" charset="0"/>
              <a:ea typeface="Times New Roman" panose="02020603050405020304" pitchFamily="18" charset="0"/>
            </a:endParaRPr>
          </a:p>
          <a:p>
            <a:pPr lvl="1"/>
            <a:r>
              <a:rPr lang="en-US"/>
              <a:t>Renovation of Kays Hall.</a:t>
            </a:r>
          </a:p>
          <a:p>
            <a:pPr lvl="1"/>
            <a:endParaRPr lang="en-US"/>
          </a:p>
          <a:p>
            <a:r>
              <a:rPr lang="en-US"/>
              <a:t>In Accordance with Board Policy, no additional revenue will be transferred into a building maintenance fund as the renovation will not result in additional square footage to the building.</a:t>
            </a:r>
          </a:p>
        </p:txBody>
      </p:sp>
    </p:spTree>
    <p:extLst>
      <p:ext uri="{BB962C8B-B14F-4D97-AF65-F5344CB8AC3E}">
        <p14:creationId xmlns:p14="http://schemas.microsoft.com/office/powerpoint/2010/main" val="1803979623"/>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004560" y="3480535"/>
            <a:ext cx="4446768" cy="885492"/>
          </a:xfrm>
        </p:spPr>
        <p:txBody>
          <a:bodyPr anchor="ctr">
            <a:noAutofit/>
          </a:bodyPr>
          <a:lstStyle/>
          <a:p>
            <a:r>
              <a:rPr lang="en-US" sz="4800"/>
              <a:t>Mason Campbell</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5693986" y="4396674"/>
            <a:ext cx="5067915" cy="1046032"/>
          </a:xfrm>
        </p:spPr>
        <p:txBody>
          <a:bodyPr/>
          <a:lstStyle/>
          <a:p>
            <a:pPr algn="ctr"/>
            <a:r>
              <a:rPr lang="en-US" sz="3200" spc="0"/>
              <a:t>Assistant Commissioner </a:t>
            </a:r>
          </a:p>
          <a:p>
            <a:pPr algn="ctr"/>
            <a:r>
              <a:rPr lang="en-US" sz="3200" spc="0"/>
              <a:t>of Academic Affairs</a:t>
            </a:r>
          </a:p>
        </p:txBody>
      </p:sp>
    </p:spTree>
    <p:extLst>
      <p:ext uri="{BB962C8B-B14F-4D97-AF65-F5344CB8AC3E}">
        <p14:creationId xmlns:p14="http://schemas.microsoft.com/office/powerpoint/2010/main" val="954459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1DAB4-39CB-94C2-C04C-2F47E3D0CA4D}"/>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017DFA77-6927-EA3D-9D03-48F6ED0033A3}"/>
              </a:ext>
            </a:extLst>
          </p:cNvPr>
          <p:cNvSpPr txBox="1">
            <a:spLocks/>
          </p:cNvSpPr>
          <p:nvPr/>
        </p:nvSpPr>
        <p:spPr>
          <a:xfrm>
            <a:off x="0" y="0"/>
            <a:ext cx="12192000" cy="1388940"/>
          </a:xfrm>
          <a:prstGeom prst="rect">
            <a:avLst/>
          </a:prstGeom>
          <a:solidFill>
            <a:srgbClr val="9B1C1F"/>
          </a:solidFill>
          <a:ln>
            <a:solidFill>
              <a:srgbClr val="C00000"/>
            </a:solidFill>
          </a:ln>
        </p:spPr>
        <p:txBody>
          <a:bodyPr>
            <a:norm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alibri" panose="020F0502020204030204"/>
              <a:ea typeface="+mj-ea"/>
              <a:cs typeface="+mj-cs"/>
            </a:endParaRPr>
          </a:p>
          <a:p>
            <a:pPr marL="0" marR="0" lvl="0" indent="0" algn="ctr" defTabSz="914400" rtl="0" eaLnBrk="1" fontAlgn="base"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Open Sans" panose="020B0606030504020204" pitchFamily="34" charset="0"/>
                <a:ea typeface="+mj-ea"/>
                <a:cs typeface="+mj-cs"/>
              </a:rPr>
              <a:t>Dr. Ricky Tompkins</a:t>
            </a:r>
          </a:p>
          <a:p>
            <a:pPr marL="0" marR="0" lvl="0" indent="0" algn="ctr" defTabSz="914400" rtl="0" eaLnBrk="1" fontAlgn="base"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Open Sans" panose="020B0606030504020204" pitchFamily="34" charset="0"/>
                <a:ea typeface="+mj-ea"/>
                <a:cs typeface="+mj-cs"/>
              </a:rPr>
              <a:t>UA Hope-Texarkana, Chancellor</a:t>
            </a:r>
          </a:p>
        </p:txBody>
      </p:sp>
      <p:pic>
        <p:nvPicPr>
          <p:cNvPr id="2050" name="Picture 2" descr="May be an image of one or more people">
            <a:extLst>
              <a:ext uri="{FF2B5EF4-FFF2-40B4-BE49-F238E27FC236}">
                <a16:creationId xmlns:a16="http://schemas.microsoft.com/office/drawing/2014/main" id="{126935E1-F63D-04FA-A9B4-421128DE7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146" y="1827776"/>
            <a:ext cx="4487600" cy="43084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ty of Arkansas Hope-Texarkana ...">
            <a:extLst>
              <a:ext uri="{FF2B5EF4-FFF2-40B4-BE49-F238E27FC236}">
                <a16:creationId xmlns:a16="http://schemas.microsoft.com/office/drawing/2014/main" id="{885A5A12-EE1D-50AB-DB8F-D34C2E4C3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1187" y="4880900"/>
            <a:ext cx="25146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7681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latin typeface="+mn-lt"/>
              </a:rPr>
              <a:t>Arkansas Public Institutions</a:t>
            </a:r>
            <a:br>
              <a:rPr lang="en-US" b="1">
                <a:solidFill>
                  <a:schemeClr val="bg1"/>
                </a:solidFill>
                <a:latin typeface="+mn-lt"/>
              </a:rPr>
            </a:br>
            <a:r>
              <a:rPr lang="en-US" b="1">
                <a:solidFill>
                  <a:schemeClr val="bg1"/>
                </a:solidFill>
                <a:latin typeface="+mn-lt"/>
              </a:rPr>
              <a:t>New Program</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533400" y="4654238"/>
            <a:ext cx="11125200" cy="1325563"/>
          </a:xfrm>
        </p:spPr>
        <p:txBody>
          <a:bodyPr anchor="ctr" anchorCtr="0">
            <a:noAutofit/>
          </a:bodyPr>
          <a:lstStyle/>
          <a:p>
            <a:pPr marL="0" indent="0" algn="ctr">
              <a:lnSpc>
                <a:spcPct val="100000"/>
              </a:lnSpc>
              <a:spcBef>
                <a:spcPts val="0"/>
              </a:spcBef>
              <a:spcAft>
                <a:spcPts val="600"/>
              </a:spcAft>
              <a:buNone/>
            </a:pPr>
            <a:r>
              <a:rPr lang="en-US" sz="3600" b="1">
                <a:solidFill>
                  <a:srgbClr val="000000"/>
                </a:solidFill>
                <a:latin typeface="Arial" panose="020B0604020202020204" pitchFamily="34" charset="0"/>
                <a:cs typeface="Arial" panose="020B0604020202020204" pitchFamily="34" charset="0"/>
              </a:rPr>
              <a:t>Technical Certificate and Certificate of Proficiency </a:t>
            </a:r>
          </a:p>
          <a:p>
            <a:pPr marL="0" indent="0" algn="ctr">
              <a:lnSpc>
                <a:spcPct val="100000"/>
              </a:lnSpc>
              <a:spcBef>
                <a:spcPts val="0"/>
              </a:spcBef>
              <a:spcAft>
                <a:spcPts val="600"/>
              </a:spcAft>
              <a:buNone/>
            </a:pPr>
            <a:r>
              <a:rPr lang="en-US" sz="3600" b="1">
                <a:solidFill>
                  <a:srgbClr val="000000"/>
                </a:solidFill>
                <a:latin typeface="Arial" panose="020B0604020202020204" pitchFamily="34" charset="0"/>
                <a:cs typeface="Arial" panose="020B0604020202020204" pitchFamily="34" charset="0"/>
              </a:rPr>
              <a:t>in Precision Agriculture</a:t>
            </a:r>
          </a:p>
        </p:txBody>
      </p:sp>
      <p:sp>
        <p:nvSpPr>
          <p:cNvPr id="3" name="TextBox 2">
            <a:extLst>
              <a:ext uri="{FF2B5EF4-FFF2-40B4-BE49-F238E27FC236}">
                <a16:creationId xmlns:a16="http://schemas.microsoft.com/office/drawing/2014/main" id="{DCF86AC0-C55B-5BA3-D466-DDE31CD672DB}"/>
              </a:ext>
            </a:extLst>
          </p:cNvPr>
          <p:cNvSpPr txBox="1"/>
          <p:nvPr/>
        </p:nvSpPr>
        <p:spPr>
          <a:xfrm>
            <a:off x="4072379" y="6394734"/>
            <a:ext cx="40912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Academic Affairs Agenda Item No. 18</a:t>
            </a:r>
          </a:p>
        </p:txBody>
      </p:sp>
      <p:pic>
        <p:nvPicPr>
          <p:cNvPr id="4" name="Picture 3" descr="A black background with text&#10;&#10;Description automatically generated">
            <a:extLst>
              <a:ext uri="{FF2B5EF4-FFF2-40B4-BE49-F238E27FC236}">
                <a16:creationId xmlns:a16="http://schemas.microsoft.com/office/drawing/2014/main" id="{CDC23739-897B-0DE5-CBCF-F0654E6A31E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2955" y="1548324"/>
            <a:ext cx="5726090" cy="2156460"/>
          </a:xfrm>
          <a:prstGeom prst="rect">
            <a:avLst/>
          </a:prstGeom>
          <a:noFill/>
          <a:ln>
            <a:noFill/>
          </a:ln>
        </p:spPr>
      </p:pic>
    </p:spTree>
    <p:extLst>
      <p:ext uri="{BB962C8B-B14F-4D97-AF65-F5344CB8AC3E}">
        <p14:creationId xmlns:p14="http://schemas.microsoft.com/office/powerpoint/2010/main" val="14622818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C1C84-E405-911A-AD30-1731BEC5B0A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26B2CD1-0BB2-D871-B267-49827B1B5018}"/>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latin typeface="+mn-lt"/>
              </a:rPr>
              <a:t>Arkansas Public Institutions</a:t>
            </a:r>
            <a:br>
              <a:rPr lang="en-US" b="1">
                <a:solidFill>
                  <a:schemeClr val="bg1"/>
                </a:solidFill>
                <a:latin typeface="+mn-lt"/>
              </a:rPr>
            </a:br>
            <a:r>
              <a:rPr lang="en-US" b="1">
                <a:solidFill>
                  <a:schemeClr val="bg1"/>
                </a:solidFill>
                <a:latin typeface="+mn-lt"/>
              </a:rPr>
              <a:t>New Program</a:t>
            </a:r>
          </a:p>
        </p:txBody>
      </p:sp>
      <p:sp>
        <p:nvSpPr>
          <p:cNvPr id="7" name="Text Placeholder 6">
            <a:extLst>
              <a:ext uri="{FF2B5EF4-FFF2-40B4-BE49-F238E27FC236}">
                <a16:creationId xmlns:a16="http://schemas.microsoft.com/office/drawing/2014/main" id="{8B8466EA-28E6-A5D2-9E21-E9B28CD43402}"/>
              </a:ext>
            </a:extLst>
          </p:cNvPr>
          <p:cNvSpPr>
            <a:spLocks noGrp="1"/>
          </p:cNvSpPr>
          <p:nvPr>
            <p:ph idx="1"/>
          </p:nvPr>
        </p:nvSpPr>
        <p:spPr>
          <a:xfrm>
            <a:off x="173556" y="4282276"/>
            <a:ext cx="11844885" cy="1860086"/>
          </a:xfrm>
        </p:spPr>
        <p:txBody>
          <a:bodyPr anchor="ctr" anchorCtr="0">
            <a:noAutofit/>
          </a:bodyPr>
          <a:lstStyle/>
          <a:p>
            <a:pPr marL="0" indent="0" algn="ctr">
              <a:lnSpc>
                <a:spcPct val="100000"/>
              </a:lnSpc>
              <a:spcBef>
                <a:spcPts val="0"/>
              </a:spcBef>
              <a:spcAft>
                <a:spcPts val="600"/>
              </a:spcAft>
              <a:buNone/>
            </a:pPr>
            <a:r>
              <a:rPr lang="en-US" sz="3200" b="1">
                <a:solidFill>
                  <a:srgbClr val="000000"/>
                </a:solidFill>
                <a:latin typeface="Arial" panose="020B0604020202020204" pitchFamily="34" charset="0"/>
                <a:cs typeface="Arial" panose="020B0604020202020204" pitchFamily="34" charset="0"/>
              </a:rPr>
              <a:t>Associate of Applied Science in Farm &amp; Ranch Management</a:t>
            </a:r>
          </a:p>
          <a:p>
            <a:pPr marL="0" indent="0" algn="ctr">
              <a:lnSpc>
                <a:spcPct val="100000"/>
              </a:lnSpc>
              <a:spcBef>
                <a:spcPts val="0"/>
              </a:spcBef>
              <a:spcAft>
                <a:spcPts val="600"/>
              </a:spcAft>
              <a:buNone/>
            </a:pPr>
            <a:r>
              <a:rPr lang="en-US" sz="3200" b="1">
                <a:solidFill>
                  <a:srgbClr val="000000"/>
                </a:solidFill>
                <a:latin typeface="Arial" panose="020B0604020202020204" pitchFamily="34" charset="0"/>
                <a:cs typeface="Arial" panose="020B0604020202020204" pitchFamily="34" charset="0"/>
              </a:rPr>
              <a:t>Technical Certificate in Precision Agriculture</a:t>
            </a:r>
          </a:p>
          <a:p>
            <a:pPr marL="0" indent="0" algn="ctr">
              <a:lnSpc>
                <a:spcPct val="100000"/>
              </a:lnSpc>
              <a:spcBef>
                <a:spcPts val="0"/>
              </a:spcBef>
              <a:spcAft>
                <a:spcPts val="600"/>
              </a:spcAft>
              <a:buNone/>
            </a:pPr>
            <a:r>
              <a:rPr lang="en-US" sz="3200" b="1">
                <a:solidFill>
                  <a:srgbClr val="000000"/>
                </a:solidFill>
                <a:latin typeface="Arial" panose="020B0604020202020204" pitchFamily="34" charset="0"/>
                <a:cs typeface="Arial" panose="020B0604020202020204" pitchFamily="34" charset="0"/>
              </a:rPr>
              <a:t>Certificate of Proficiency in Agriculture Drone Technology</a:t>
            </a:r>
          </a:p>
        </p:txBody>
      </p:sp>
      <p:sp>
        <p:nvSpPr>
          <p:cNvPr id="3" name="TextBox 2">
            <a:extLst>
              <a:ext uri="{FF2B5EF4-FFF2-40B4-BE49-F238E27FC236}">
                <a16:creationId xmlns:a16="http://schemas.microsoft.com/office/drawing/2014/main" id="{F30DE318-32A0-30B8-3DF0-C22BA24CC4FC}"/>
              </a:ext>
            </a:extLst>
          </p:cNvPr>
          <p:cNvSpPr txBox="1"/>
          <p:nvPr/>
        </p:nvSpPr>
        <p:spPr>
          <a:xfrm>
            <a:off x="4072379" y="6394734"/>
            <a:ext cx="40912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Academic Affairs Agenda Item No. 19</a:t>
            </a:r>
          </a:p>
        </p:txBody>
      </p:sp>
      <p:pic>
        <p:nvPicPr>
          <p:cNvPr id="4" name="Picture 3" descr="University of Arkansas Community College at Batesville | Batesville,  Arkansas Chamber of Commerce">
            <a:extLst>
              <a:ext uri="{FF2B5EF4-FFF2-40B4-BE49-F238E27FC236}">
                <a16:creationId xmlns:a16="http://schemas.microsoft.com/office/drawing/2014/main" id="{B0109074-7926-B43B-DDE2-42C3951150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3501" y="1577935"/>
            <a:ext cx="2844993" cy="2448560"/>
          </a:xfrm>
          <a:prstGeom prst="rect">
            <a:avLst/>
          </a:prstGeom>
          <a:noFill/>
          <a:ln>
            <a:noFill/>
          </a:ln>
        </p:spPr>
      </p:pic>
    </p:spTree>
    <p:extLst>
      <p:ext uri="{BB962C8B-B14F-4D97-AF65-F5344CB8AC3E}">
        <p14:creationId xmlns:p14="http://schemas.microsoft.com/office/powerpoint/2010/main" val="42427102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198996" y="3593625"/>
            <a:ext cx="4283643" cy="659312"/>
          </a:xfrm>
        </p:spPr>
        <p:txBody>
          <a:bodyPr>
            <a:noAutofit/>
          </a:bodyPr>
          <a:lstStyle/>
          <a:p>
            <a:pPr algn="ctr"/>
            <a:r>
              <a:rPr lang="en-US" sz="4800"/>
              <a:t>Tracy Harrell</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5210996" y="4407735"/>
            <a:ext cx="6259641" cy="1023910"/>
          </a:xfrm>
        </p:spPr>
        <p:txBody>
          <a:bodyPr/>
          <a:lstStyle/>
          <a:p>
            <a:pPr algn="ctr"/>
            <a:r>
              <a:rPr lang="en-US" sz="3200" spc="0"/>
              <a:t>Chief Program Development Officer</a:t>
            </a:r>
          </a:p>
          <a:p>
            <a:pPr algn="ctr"/>
            <a:r>
              <a:rPr lang="en-US" sz="3200" spc="0"/>
              <a:t>Academic Affairs</a:t>
            </a:r>
          </a:p>
        </p:txBody>
      </p:sp>
    </p:spTree>
    <p:extLst>
      <p:ext uri="{BB962C8B-B14F-4D97-AF65-F5344CB8AC3E}">
        <p14:creationId xmlns:p14="http://schemas.microsoft.com/office/powerpoint/2010/main" val="30839006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258529"/>
          </a:xfrm>
          <a:solidFill>
            <a:schemeClr val="accent1">
              <a:lumMod val="50000"/>
            </a:schemeClr>
          </a:solidFill>
        </p:spPr>
        <p:txBody>
          <a:bodyPr>
            <a:noAutofit/>
          </a:bodyPr>
          <a:lstStyle/>
          <a:p>
            <a:pPr algn="ctr"/>
            <a:r>
              <a:rPr lang="en-US" b="1">
                <a:solidFill>
                  <a:schemeClr val="bg1"/>
                </a:solidFill>
                <a:latin typeface="+mn-lt"/>
              </a:rPr>
              <a:t>Arkansas Public Institutions </a:t>
            </a:r>
            <a:br>
              <a:rPr lang="en-US" b="1">
                <a:solidFill>
                  <a:schemeClr val="bg1"/>
                </a:solidFill>
                <a:latin typeface="+mn-lt"/>
              </a:rPr>
            </a:br>
            <a:r>
              <a:rPr lang="en-US" b="1">
                <a:solidFill>
                  <a:schemeClr val="bg1"/>
                </a:solidFill>
                <a:latin typeface="+mn-lt"/>
              </a:rPr>
              <a:t>Letters of Notification</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284480" y="2244479"/>
            <a:ext cx="4318000" cy="3304516"/>
          </a:xfrm>
        </p:spPr>
        <p:txBody>
          <a:bodyPr>
            <a:noAutofit/>
          </a:bodyPr>
          <a:lstStyle/>
          <a:p>
            <a:pPr marL="0" indent="0" algn="ctr">
              <a:lnSpc>
                <a:spcPct val="100000"/>
              </a:lnSpc>
              <a:spcBef>
                <a:spcPts val="0"/>
              </a:spcBef>
              <a:buNone/>
            </a:pPr>
            <a:r>
              <a:rPr lang="en-US" sz="3000">
                <a:solidFill>
                  <a:srgbClr val="000000"/>
                </a:solidFill>
                <a:latin typeface="Arial" panose="020B0604020202020204" pitchFamily="34" charset="0"/>
                <a:cs typeface="Arial" panose="020B0604020202020204" pitchFamily="34" charset="0"/>
              </a:rPr>
              <a:t>21 institutions submitted</a:t>
            </a:r>
          </a:p>
          <a:p>
            <a:pPr marL="0" indent="0" algn="ctr">
              <a:lnSpc>
                <a:spcPct val="100000"/>
              </a:lnSpc>
              <a:spcBef>
                <a:spcPts val="0"/>
              </a:spcBef>
              <a:buNone/>
            </a:pPr>
            <a:r>
              <a:rPr lang="en-US" sz="3000">
                <a:solidFill>
                  <a:srgbClr val="000000"/>
                </a:solidFill>
                <a:latin typeface="Arial" panose="020B0604020202020204" pitchFamily="34" charset="0"/>
                <a:cs typeface="Arial" panose="020B0604020202020204" pitchFamily="34" charset="0"/>
              </a:rPr>
              <a:t>Letters of Notification affecting 88 </a:t>
            </a:r>
          </a:p>
          <a:p>
            <a:pPr marL="0" indent="0" algn="ctr">
              <a:lnSpc>
                <a:spcPct val="100000"/>
              </a:lnSpc>
              <a:spcBef>
                <a:spcPts val="0"/>
              </a:spcBef>
              <a:buNone/>
            </a:pPr>
            <a:r>
              <a:rPr lang="en-US" sz="3000">
                <a:solidFill>
                  <a:srgbClr val="000000"/>
                </a:solidFill>
                <a:latin typeface="Arial" panose="020B0604020202020204" pitchFamily="34" charset="0"/>
                <a:cs typeface="Arial" panose="020B0604020202020204" pitchFamily="34" charset="0"/>
              </a:rPr>
              <a:t>unique programs of study</a:t>
            </a:r>
          </a:p>
          <a:p>
            <a:pPr marL="0" indent="0" algn="ctr">
              <a:lnSpc>
                <a:spcPct val="100000"/>
              </a:lnSpc>
              <a:spcAft>
                <a:spcPts val="600"/>
              </a:spcAft>
              <a:buNone/>
            </a:pPr>
            <a:r>
              <a:rPr lang="en-US" sz="2000" i="1">
                <a:solidFill>
                  <a:srgbClr val="000000"/>
                </a:solidFill>
                <a:latin typeface="Arial" panose="020B0604020202020204" pitchFamily="34" charset="0"/>
                <a:cs typeface="Arial" panose="020B0604020202020204" pitchFamily="34" charset="0"/>
              </a:rPr>
              <a:t>Received by November 3, 2025</a:t>
            </a:r>
          </a:p>
        </p:txBody>
      </p:sp>
      <p:sp>
        <p:nvSpPr>
          <p:cNvPr id="3" name="TextBox 2">
            <a:extLst>
              <a:ext uri="{FF2B5EF4-FFF2-40B4-BE49-F238E27FC236}">
                <a16:creationId xmlns:a16="http://schemas.microsoft.com/office/drawing/2014/main" id="{DCF86AC0-C55B-5BA3-D466-DDE31CD672DB}"/>
              </a:ext>
            </a:extLst>
          </p:cNvPr>
          <p:cNvSpPr txBox="1"/>
          <p:nvPr/>
        </p:nvSpPr>
        <p:spPr>
          <a:xfrm>
            <a:off x="4105765" y="6311617"/>
            <a:ext cx="39804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Academic Affairs Agenda Item No. 20 </a:t>
            </a:r>
          </a:p>
        </p:txBody>
      </p:sp>
      <p:graphicFrame>
        <p:nvGraphicFramePr>
          <p:cNvPr id="4" name="Table 3">
            <a:extLst>
              <a:ext uri="{FF2B5EF4-FFF2-40B4-BE49-F238E27FC236}">
                <a16:creationId xmlns:a16="http://schemas.microsoft.com/office/drawing/2014/main" id="{2280793F-6CCA-ABE2-DAD0-07DCFF918A78}"/>
              </a:ext>
            </a:extLst>
          </p:cNvPr>
          <p:cNvGraphicFramePr>
            <a:graphicFrameLocks noGrp="1"/>
          </p:cNvGraphicFramePr>
          <p:nvPr/>
        </p:nvGraphicFramePr>
        <p:xfrm>
          <a:off x="5082106" y="1565017"/>
          <a:ext cx="6737350" cy="4663440"/>
        </p:xfrm>
        <a:graphic>
          <a:graphicData uri="http://schemas.openxmlformats.org/drawingml/2006/table">
            <a:tbl>
              <a:tblPr/>
              <a:tblGrid>
                <a:gridCol w="848407">
                  <a:extLst>
                    <a:ext uri="{9D8B030D-6E8A-4147-A177-3AD203B41FA5}">
                      <a16:colId xmlns:a16="http://schemas.microsoft.com/office/drawing/2014/main" val="2908993502"/>
                    </a:ext>
                  </a:extLst>
                </a:gridCol>
                <a:gridCol w="5888943">
                  <a:extLst>
                    <a:ext uri="{9D8B030D-6E8A-4147-A177-3AD203B41FA5}">
                      <a16:colId xmlns:a16="http://schemas.microsoft.com/office/drawing/2014/main" val="1239881065"/>
                    </a:ext>
                  </a:extLst>
                </a:gridCol>
              </a:tblGrid>
              <a:tr h="259080">
                <a:tc>
                  <a:txBody>
                    <a:bodyPr/>
                    <a:lstStyle/>
                    <a:p>
                      <a:pPr algn="ctr" fontAlgn="ctr">
                        <a:buNone/>
                      </a:pPr>
                      <a:r>
                        <a:rPr lang="en-US" sz="1600" b="1" i="1" u="none" strike="noStrike">
                          <a:solidFill>
                            <a:srgbClr val="000000"/>
                          </a:solidFill>
                          <a:effectLst/>
                          <a:latin typeface="Georgia" panose="02040502050405020303" pitchFamily="18" charset="0"/>
                        </a:rPr>
                        <a:t>n</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EF8D4B"/>
                    </a:solidFill>
                  </a:tcPr>
                </a:tc>
                <a:tc>
                  <a:txBody>
                    <a:bodyPr/>
                    <a:lstStyle/>
                    <a:p>
                      <a:pPr algn="ctr" fontAlgn="ctr">
                        <a:buNone/>
                      </a:pPr>
                      <a:r>
                        <a:rPr lang="en-US" sz="1600" b="1" i="0" u="none" strike="noStrike">
                          <a:solidFill>
                            <a:srgbClr val="000000"/>
                          </a:solidFill>
                          <a:effectLst/>
                          <a:latin typeface="Georgia" panose="02040502050405020303" pitchFamily="18" charset="0"/>
                        </a:rPr>
                        <a:t>Requested Action</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EF8D4B"/>
                    </a:solidFill>
                  </a:tcPr>
                </a:tc>
                <a:extLst>
                  <a:ext uri="{0D108BD9-81ED-4DB2-BD59-A6C34878D82A}">
                    <a16:rowId xmlns:a16="http://schemas.microsoft.com/office/drawing/2014/main" val="3776751846"/>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9</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Approved Programs List Corrections</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758041563"/>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9</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CIP Code Change</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72081457"/>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22</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Curriculum Revision</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824063583"/>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4</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Deletion of Concentration or Minor</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016216692"/>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3</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Existing Program Offered by Distance Education</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417646089"/>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4</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Existing Program Offered at an Existing Off-campus Location</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190166580"/>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13</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New Certificate or Degree Program</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266741996"/>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5</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New Concentration or Minor</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932968864"/>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12</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New Off-Campus Location - Concurrent Education</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414542823"/>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1</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New Off-Campus Location - Instruction Center</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048351269"/>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2</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New Organizational Unit</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671957437"/>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1</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Program Deletion</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051071055"/>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5</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Program Inactivation</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861394190"/>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3</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Program Reactivation</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713910509"/>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1</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Reorganization of Organizational Unit</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540902124"/>
                  </a:ext>
                </a:extLst>
              </a:tr>
              <a:tr h="259080">
                <a:tc>
                  <a:txBody>
                    <a:bodyPr/>
                    <a:lstStyle/>
                    <a:p>
                      <a:pPr algn="ctr" fontAlgn="ctr">
                        <a:buNone/>
                      </a:pPr>
                      <a:r>
                        <a:rPr lang="en-US" sz="1600" b="0" i="0" u="none" strike="noStrike">
                          <a:solidFill>
                            <a:srgbClr val="000000"/>
                          </a:solidFill>
                          <a:effectLst/>
                          <a:latin typeface="Arial" panose="020B0604020202020204" pitchFamily="34" charset="0"/>
                        </a:rPr>
                        <a:t>9</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noFill/>
                  </a:tcPr>
                </a:tc>
                <a:tc>
                  <a:txBody>
                    <a:bodyPr/>
                    <a:lstStyle/>
                    <a:p>
                      <a:pPr algn="l" fontAlgn="ctr">
                        <a:buNone/>
                      </a:pPr>
                      <a:r>
                        <a:rPr lang="en-US" sz="1600" b="0" i="0" u="none" strike="noStrike">
                          <a:solidFill>
                            <a:srgbClr val="000000"/>
                          </a:solidFill>
                          <a:effectLst/>
                          <a:latin typeface="Arial" panose="020B0604020202020204" pitchFamily="34" charset="0"/>
                        </a:rPr>
                        <a:t> Title Change</a:t>
                      </a:r>
                    </a:p>
                  </a:txBody>
                  <a:tcPr marL="7620" marR="7620" marT="762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277558269"/>
                  </a:ext>
                </a:extLst>
              </a:tr>
              <a:tr h="259080">
                <a:tc>
                  <a:txBody>
                    <a:bodyPr/>
                    <a:lstStyle/>
                    <a:p>
                      <a:pPr algn="ctr" fontAlgn="ctr">
                        <a:buNone/>
                      </a:pPr>
                      <a:r>
                        <a:rPr lang="en-US" sz="1600" b="1" i="0" u="none" strike="noStrike">
                          <a:solidFill>
                            <a:srgbClr val="000000"/>
                          </a:solidFill>
                          <a:effectLst/>
                          <a:latin typeface="Arial" panose="020B0604020202020204" pitchFamily="34" charset="0"/>
                        </a:rPr>
                        <a:t>103</a:t>
                      </a:r>
                    </a:p>
                  </a:txBody>
                  <a:tcPr marL="7620" marR="7620" marT="7620" marB="0" anchor="ctr">
                    <a:lnL>
                      <a:noFill/>
                    </a:lnL>
                    <a:lnR>
                      <a:noFill/>
                    </a:lnR>
                    <a:lnT w="19050" cap="flat" cmpd="sng" algn="ctr">
                      <a:solidFill>
                        <a:schemeClr val="accent1">
                          <a:lumMod val="75000"/>
                        </a:schemeClr>
                      </a:solidFill>
                      <a:prstDash val="solid"/>
                      <a:round/>
                      <a:headEnd type="none" w="med" len="med"/>
                      <a:tailEnd type="none" w="med" len="med"/>
                    </a:lnT>
                    <a:lnB>
                      <a:noFill/>
                    </a:lnB>
                    <a:noFill/>
                  </a:tcPr>
                </a:tc>
                <a:tc>
                  <a:txBody>
                    <a:bodyPr/>
                    <a:lstStyle/>
                    <a:p>
                      <a:pPr algn="l" fontAlgn="b">
                        <a:buNone/>
                      </a:pPr>
                      <a:endParaRPr lang="en-US" sz="1600" b="0" i="0" u="none" strike="noStrike">
                        <a:solidFill>
                          <a:srgbClr val="000000"/>
                        </a:solidFill>
                        <a:effectLst/>
                        <a:latin typeface="Arial" panose="020B0604020202020204" pitchFamily="34" charset="0"/>
                      </a:endParaRPr>
                    </a:p>
                  </a:txBody>
                  <a:tcPr marL="7620" marR="7620" marT="7620" marB="0" anchor="b">
                    <a:lnL>
                      <a:noFill/>
                    </a:lnL>
                    <a:lnR>
                      <a:noFill/>
                    </a:lnR>
                    <a:lnT w="19050" cap="flat" cmpd="sng" algn="ctr">
                      <a:solidFill>
                        <a:schemeClr val="accent1">
                          <a:lumMod val="75000"/>
                        </a:schemeClr>
                      </a:solidFill>
                      <a:prstDash val="solid"/>
                      <a:round/>
                      <a:headEnd type="none" w="med" len="med"/>
                      <a:tailEnd type="none" w="med" len="med"/>
                    </a:lnT>
                    <a:lnB>
                      <a:noFill/>
                    </a:lnB>
                    <a:noFill/>
                  </a:tcPr>
                </a:tc>
                <a:extLst>
                  <a:ext uri="{0D108BD9-81ED-4DB2-BD59-A6C34878D82A}">
                    <a16:rowId xmlns:a16="http://schemas.microsoft.com/office/drawing/2014/main" val="3002946415"/>
                  </a:ext>
                </a:extLst>
              </a:tr>
            </a:tbl>
          </a:graphicData>
        </a:graphic>
      </p:graphicFrame>
    </p:spTree>
    <p:extLst>
      <p:ext uri="{BB962C8B-B14F-4D97-AF65-F5344CB8AC3E}">
        <p14:creationId xmlns:p14="http://schemas.microsoft.com/office/powerpoint/2010/main" val="36444389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latin typeface="+mn-lt"/>
              </a:rPr>
              <a:t>Arkansas Public Institutions</a:t>
            </a:r>
            <a:br>
              <a:rPr lang="en-US" b="1">
                <a:solidFill>
                  <a:schemeClr val="bg1"/>
                </a:solidFill>
                <a:latin typeface="+mn-lt"/>
              </a:rPr>
            </a:br>
            <a:r>
              <a:rPr lang="en-US" b="1">
                <a:solidFill>
                  <a:schemeClr val="bg1"/>
                </a:solidFill>
                <a:latin typeface="+mn-lt"/>
              </a:rPr>
              <a:t>Letters of Intent</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150828" y="1524679"/>
            <a:ext cx="11858919" cy="1124253"/>
          </a:xfrm>
        </p:spPr>
        <p:txBody>
          <a:bodyPr>
            <a:normAutofit/>
          </a:bodyPr>
          <a:lstStyle/>
          <a:p>
            <a:pPr marL="0" indent="0" algn="ctr">
              <a:buNone/>
            </a:pPr>
            <a:r>
              <a:rPr lang="en-US" sz="3200">
                <a:solidFill>
                  <a:srgbClr val="000000"/>
                </a:solidFill>
                <a:latin typeface="Arial" panose="020B0604020202020204" pitchFamily="34" charset="0"/>
                <a:cs typeface="Arial" panose="020B0604020202020204" pitchFamily="34" charset="0"/>
              </a:rPr>
              <a:t>13 Arkansas public institutions submitted Letters of Intent</a:t>
            </a:r>
          </a:p>
          <a:p>
            <a:pPr marL="0" indent="0" algn="ctr">
              <a:buNone/>
            </a:pPr>
            <a:r>
              <a:rPr lang="en-US" sz="2200" i="1">
                <a:solidFill>
                  <a:srgbClr val="000000"/>
                </a:solidFill>
                <a:latin typeface="Georgia" panose="02040502050405020303" pitchFamily="18" charset="0"/>
                <a:cs typeface="Arial" panose="020B0604020202020204" pitchFamily="34" charset="0"/>
              </a:rPr>
              <a:t>Received by January 2, 2026</a:t>
            </a:r>
          </a:p>
        </p:txBody>
      </p:sp>
      <p:sp>
        <p:nvSpPr>
          <p:cNvPr id="3" name="TextBox 2">
            <a:extLst>
              <a:ext uri="{FF2B5EF4-FFF2-40B4-BE49-F238E27FC236}">
                <a16:creationId xmlns:a16="http://schemas.microsoft.com/office/drawing/2014/main" id="{DCF86AC0-C55B-5BA3-D466-DDE31CD672DB}"/>
              </a:ext>
            </a:extLst>
          </p:cNvPr>
          <p:cNvSpPr txBox="1"/>
          <p:nvPr/>
        </p:nvSpPr>
        <p:spPr>
          <a:xfrm>
            <a:off x="4072769" y="6363253"/>
            <a:ext cx="4046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Academic Affairs Agenda Item No. 21 </a:t>
            </a:r>
          </a:p>
        </p:txBody>
      </p:sp>
      <p:graphicFrame>
        <p:nvGraphicFramePr>
          <p:cNvPr id="2" name="Table 1">
            <a:extLst>
              <a:ext uri="{FF2B5EF4-FFF2-40B4-BE49-F238E27FC236}">
                <a16:creationId xmlns:a16="http://schemas.microsoft.com/office/drawing/2014/main" id="{FF9E25FF-4CFF-2A29-C47A-8C06B43D1871}"/>
              </a:ext>
            </a:extLst>
          </p:cNvPr>
          <p:cNvGraphicFramePr>
            <a:graphicFrameLocks noGrp="1"/>
          </p:cNvGraphicFramePr>
          <p:nvPr/>
        </p:nvGraphicFramePr>
        <p:xfrm>
          <a:off x="3425248" y="3429000"/>
          <a:ext cx="5341503" cy="1484168"/>
        </p:xfrm>
        <a:graphic>
          <a:graphicData uri="http://schemas.openxmlformats.org/drawingml/2006/table">
            <a:tbl>
              <a:tblPr>
                <a:tableStyleId>{B301B821-A1FF-4177-AEE7-76D212191A09}</a:tableStyleId>
              </a:tblPr>
              <a:tblGrid>
                <a:gridCol w="868458">
                  <a:extLst>
                    <a:ext uri="{9D8B030D-6E8A-4147-A177-3AD203B41FA5}">
                      <a16:colId xmlns:a16="http://schemas.microsoft.com/office/drawing/2014/main" val="2170841639"/>
                    </a:ext>
                  </a:extLst>
                </a:gridCol>
                <a:gridCol w="4473045">
                  <a:extLst>
                    <a:ext uri="{9D8B030D-6E8A-4147-A177-3AD203B41FA5}">
                      <a16:colId xmlns:a16="http://schemas.microsoft.com/office/drawing/2014/main" val="1444140683"/>
                    </a:ext>
                  </a:extLst>
                </a:gridCol>
              </a:tblGrid>
              <a:tr h="435077">
                <a:tc>
                  <a:txBody>
                    <a:bodyPr/>
                    <a:lstStyle/>
                    <a:p>
                      <a:pPr algn="ctr" fontAlgn="ctr"/>
                      <a:r>
                        <a:rPr lang="en-US" sz="2000" b="1" i="1" u="none" strike="noStrike">
                          <a:effectLst/>
                          <a:latin typeface="Georgia" panose="02040502050405020303" pitchFamily="18" charset="0"/>
                        </a:rPr>
                        <a:t>n</a:t>
                      </a:r>
                      <a:endParaRPr lang="en-US" sz="2000" b="1" i="1" u="none" strike="noStrike">
                        <a:solidFill>
                          <a:srgbClr val="000000"/>
                        </a:solidFill>
                        <a:effectLst/>
                        <a:latin typeface="Georgia" panose="02040502050405020303" pitchFamily="18" charset="0"/>
                      </a:endParaRPr>
                    </a:p>
                  </a:txBody>
                  <a:tcPr marL="9525" marR="9525" marT="9525" marB="0" anchor="ctr">
                    <a:lnL w="28575" cap="flat" cmpd="sng" algn="ctr">
                      <a:solidFill>
                        <a:schemeClr val="accent1">
                          <a:lumMod val="75000"/>
                        </a:schemeClr>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EF8D4B"/>
                    </a:solidFill>
                  </a:tcPr>
                </a:tc>
                <a:tc>
                  <a:txBody>
                    <a:bodyPr/>
                    <a:lstStyle/>
                    <a:p>
                      <a:pPr algn="ctr" fontAlgn="ctr"/>
                      <a:r>
                        <a:rPr lang="en-US" sz="2000" b="1" u="none" strike="noStrike">
                          <a:effectLst/>
                          <a:latin typeface="Arial" panose="020B0604020202020204" pitchFamily="34" charset="0"/>
                          <a:cs typeface="Arial" panose="020B0604020202020204" pitchFamily="34" charset="0"/>
                        </a:rPr>
                        <a:t>Reason of Intent</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rgbClr val="002060"/>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EF8D4B"/>
                    </a:solidFill>
                  </a:tcPr>
                </a:tc>
                <a:extLst>
                  <a:ext uri="{0D108BD9-81ED-4DB2-BD59-A6C34878D82A}">
                    <a16:rowId xmlns:a16="http://schemas.microsoft.com/office/drawing/2014/main" val="2694615593"/>
                  </a:ext>
                </a:extLst>
              </a:tr>
              <a:tr h="349697">
                <a:tc>
                  <a:txBody>
                    <a:bodyPr/>
                    <a:lstStyle/>
                    <a:p>
                      <a:pPr algn="ctr" fontAlgn="ctr"/>
                      <a:r>
                        <a:rPr lang="en-US" sz="2000" b="0" i="0" u="none" strike="noStrike">
                          <a:solidFill>
                            <a:srgbClr val="000000"/>
                          </a:solidFill>
                          <a:effectLst/>
                          <a:latin typeface="Arial" panose="020B0604020202020204" pitchFamily="34" charset="0"/>
                          <a:cs typeface="Arial" panose="020B0604020202020204" pitchFamily="34" charset="0"/>
                        </a:rPr>
                        <a:t>1</a:t>
                      </a:r>
                    </a:p>
                  </a:txBody>
                  <a:tcPr marL="9525" marR="9525" marT="9525" marB="0" anchor="ctr">
                    <a:lnL w="28575" cap="flat" cmpd="sng" algn="ctr">
                      <a:solidFill>
                        <a:schemeClr val="accent1">
                          <a:lumMod val="75000"/>
                        </a:schemeClr>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9050" cap="flat" cmpd="sng" algn="ctr">
                      <a:solidFill>
                        <a:schemeClr val="accent2"/>
                      </a:solidFill>
                      <a:prstDash val="solid"/>
                      <a:round/>
                      <a:headEnd type="none" w="med" len="med"/>
                      <a:tailEnd type="none" w="med" len="med"/>
                    </a:lnB>
                  </a:tcPr>
                </a:tc>
                <a:tc>
                  <a:txBody>
                    <a:bodyPr/>
                    <a:lstStyle/>
                    <a:p>
                      <a:pPr algn="l" fontAlgn="ctr"/>
                      <a:r>
                        <a:rPr lang="en-US" sz="2000" u="none" strike="noStrike">
                          <a:effectLst/>
                          <a:latin typeface="Arial" panose="020B0604020202020204" pitchFamily="34" charset="0"/>
                          <a:cs typeface="Arial" panose="020B0604020202020204" pitchFamily="34" charset="0"/>
                        </a:rPr>
                        <a:t>  New Off-Campus Instruction Center</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rgbClr val="002060"/>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90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40581342"/>
                  </a:ext>
                </a:extLst>
              </a:tr>
              <a:tr h="349697">
                <a:tc>
                  <a:txBody>
                    <a:bodyPr/>
                    <a:lstStyle/>
                    <a:p>
                      <a:pPr algn="ctr" fontAlgn="ctr"/>
                      <a:r>
                        <a:rPr lang="en-US" sz="2000" b="0" i="0" u="none" strike="noStrike">
                          <a:solidFill>
                            <a:srgbClr val="000000"/>
                          </a:solidFill>
                          <a:effectLst/>
                          <a:latin typeface="Arial" panose="020B0604020202020204" pitchFamily="34" charset="0"/>
                          <a:cs typeface="Arial" panose="020B0604020202020204" pitchFamily="34" charset="0"/>
                        </a:rPr>
                        <a:t>39</a:t>
                      </a:r>
                    </a:p>
                  </a:txBody>
                  <a:tcPr marL="9525" marR="9525" marT="9525" marB="0" anchor="ctr">
                    <a:lnL w="28575" cap="flat" cmpd="sng" algn="ctr">
                      <a:solidFill>
                        <a:schemeClr val="accent1">
                          <a:lumMod val="75000"/>
                        </a:schemeClr>
                      </a:solidFill>
                      <a:prstDash val="solid"/>
                      <a:round/>
                      <a:headEnd type="none" w="med" len="med"/>
                      <a:tailEnd type="none" w="med" len="med"/>
                    </a:lnL>
                    <a:lnR w="28575" cap="flat" cmpd="sng" algn="ctr">
                      <a:solidFill>
                        <a:srgbClr val="002060"/>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fontAlgn="ctr"/>
                      <a:r>
                        <a:rPr lang="en-US" sz="2000" b="0" i="0" u="none" strike="noStrike">
                          <a:solidFill>
                            <a:srgbClr val="000000"/>
                          </a:solidFill>
                          <a:effectLst/>
                          <a:latin typeface="Arial" panose="020B0604020202020204" pitchFamily="34" charset="0"/>
                          <a:cs typeface="Arial" panose="020B0604020202020204" pitchFamily="34" charset="0"/>
                        </a:rPr>
                        <a:t>  New Program</a:t>
                      </a:r>
                    </a:p>
                  </a:txBody>
                  <a:tcPr marL="9525" marR="9525" marT="9525" marB="0" anchor="ctr">
                    <a:lnL w="28575" cap="flat" cmpd="sng" algn="ctr">
                      <a:solidFill>
                        <a:srgbClr val="002060"/>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04344767"/>
                  </a:ext>
                </a:extLst>
              </a:tr>
              <a:tr h="349697">
                <a:tc>
                  <a:txBody>
                    <a:bodyPr/>
                    <a:lstStyle/>
                    <a:p>
                      <a:pPr algn="ctr" fontAlgn="ctr"/>
                      <a:r>
                        <a:rPr lang="en-US" sz="2000" b="1" i="0" u="none" strike="noStrike">
                          <a:solidFill>
                            <a:srgbClr val="000000"/>
                          </a:solidFill>
                          <a:effectLst/>
                          <a:latin typeface="Arial" panose="020B0604020202020204" pitchFamily="34" charset="0"/>
                          <a:cs typeface="Arial" panose="020B0604020202020204" pitchFamily="34" charset="0"/>
                        </a:rPr>
                        <a:t>40</a:t>
                      </a:r>
                    </a:p>
                  </a:txBody>
                  <a:tcPr marL="9525" marR="9525" marT="9525"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2000" b="0" i="0" u="none" strike="noStrike">
                        <a:solidFill>
                          <a:srgbClr val="000000"/>
                        </a:solidFill>
                        <a:effectLst/>
                        <a:latin typeface="Georgia" panose="02040502050405020303" pitchFamily="18" charset="0"/>
                      </a:endParaRPr>
                    </a:p>
                  </a:txBody>
                  <a:tcPr marL="9525" marR="9525" marT="9525"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429089"/>
                  </a:ext>
                </a:extLst>
              </a:tr>
            </a:tbl>
          </a:graphicData>
        </a:graphic>
      </p:graphicFrame>
    </p:spTree>
    <p:extLst>
      <p:ext uri="{BB962C8B-B14F-4D97-AF65-F5344CB8AC3E}">
        <p14:creationId xmlns:p14="http://schemas.microsoft.com/office/powerpoint/2010/main" val="10489195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a:extLst>
            <a:ext uri="{FF2B5EF4-FFF2-40B4-BE49-F238E27FC236}">
              <a16:creationId xmlns:a16="http://schemas.microsoft.com/office/drawing/2014/main" id="{20EA6103-39CF-6E6C-EBF2-A669DC2EED74}"/>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64494E2B-6866-6AFD-D900-8A5440009EF8}"/>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F162115C-2C04-ECE9-FBF5-803BEE0F0A4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DBAAC11B-87B8-3E66-3066-7AE9942676D4}"/>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020DE9D6-BBBC-BB79-EEE7-87D691624189}"/>
              </a:ext>
            </a:extLst>
          </p:cNvPr>
          <p:cNvSpPr>
            <a:spLocks noGrp="1"/>
          </p:cNvSpPr>
          <p:nvPr>
            <p:ph type="title"/>
          </p:nvPr>
        </p:nvSpPr>
        <p:spPr>
          <a:xfrm>
            <a:off x="6717150" y="3480535"/>
            <a:ext cx="3849249" cy="885492"/>
          </a:xfrm>
        </p:spPr>
        <p:txBody>
          <a:bodyPr anchor="ctr">
            <a:noAutofit/>
          </a:bodyPr>
          <a:lstStyle/>
          <a:p>
            <a:r>
              <a:rPr lang="en-US" sz="4800"/>
              <a:t>Alana Colburn</a:t>
            </a:r>
          </a:p>
        </p:txBody>
      </p:sp>
      <p:sp>
        <p:nvSpPr>
          <p:cNvPr id="8" name="Text Placeholder 7">
            <a:extLst>
              <a:ext uri="{FF2B5EF4-FFF2-40B4-BE49-F238E27FC236}">
                <a16:creationId xmlns:a16="http://schemas.microsoft.com/office/drawing/2014/main" id="{2005583D-EB18-FD71-9DA6-58F24A0C9540}"/>
              </a:ext>
            </a:extLst>
          </p:cNvPr>
          <p:cNvSpPr>
            <a:spLocks noGrp="1"/>
          </p:cNvSpPr>
          <p:nvPr>
            <p:ph type="body" sz="quarter" idx="16"/>
          </p:nvPr>
        </p:nvSpPr>
        <p:spPr>
          <a:xfrm>
            <a:off x="6152513" y="4476944"/>
            <a:ext cx="4978521" cy="885492"/>
          </a:xfrm>
        </p:spPr>
        <p:txBody>
          <a:bodyPr/>
          <a:lstStyle/>
          <a:p>
            <a:pPr algn="ctr"/>
            <a:r>
              <a:rPr lang="en-US" sz="3200" spc="0"/>
              <a:t>Associate Director of Private Postsecondary Education</a:t>
            </a:r>
          </a:p>
        </p:txBody>
      </p:sp>
    </p:spTree>
    <p:extLst>
      <p:ext uri="{BB962C8B-B14F-4D97-AF65-F5344CB8AC3E}">
        <p14:creationId xmlns:p14="http://schemas.microsoft.com/office/powerpoint/2010/main" val="27910174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latin typeface="+mn-lt"/>
              </a:rPr>
              <a:t>Out-of-State Institutions</a:t>
            </a:r>
            <a:br>
              <a:rPr lang="en-US" b="1">
                <a:solidFill>
                  <a:schemeClr val="bg1"/>
                </a:solidFill>
                <a:latin typeface="+mn-lt"/>
              </a:rPr>
            </a:br>
            <a:r>
              <a:rPr lang="en-US" b="1">
                <a:solidFill>
                  <a:schemeClr val="bg1"/>
                </a:solidFill>
                <a:latin typeface="+mn-lt"/>
              </a:rPr>
              <a:t>New Programs</a:t>
            </a:r>
          </a:p>
        </p:txBody>
      </p:sp>
      <p:sp>
        <p:nvSpPr>
          <p:cNvPr id="3" name="TextBox 2">
            <a:extLst>
              <a:ext uri="{FF2B5EF4-FFF2-40B4-BE49-F238E27FC236}">
                <a16:creationId xmlns:a16="http://schemas.microsoft.com/office/drawing/2014/main" id="{DCF86AC0-C55B-5BA3-D466-DDE31CD672DB}"/>
              </a:ext>
            </a:extLst>
          </p:cNvPr>
          <p:cNvSpPr txBox="1"/>
          <p:nvPr/>
        </p:nvSpPr>
        <p:spPr>
          <a:xfrm>
            <a:off x="4181180" y="6382106"/>
            <a:ext cx="398243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a:rPr>
              <a:t>Academic Affairs Agenda Item No. 22</a:t>
            </a:r>
            <a:endPar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endParaRPr>
          </a:p>
        </p:txBody>
      </p:sp>
      <p:sp>
        <p:nvSpPr>
          <p:cNvPr id="2" name="TextBox 1">
            <a:extLst>
              <a:ext uri="{FF2B5EF4-FFF2-40B4-BE49-F238E27FC236}">
                <a16:creationId xmlns:a16="http://schemas.microsoft.com/office/drawing/2014/main" id="{E22399BC-7987-9D35-7FEC-BB3310BACCCE}"/>
              </a:ext>
            </a:extLst>
          </p:cNvPr>
          <p:cNvSpPr txBox="1"/>
          <p:nvPr/>
        </p:nvSpPr>
        <p:spPr>
          <a:xfrm>
            <a:off x="512064" y="1325563"/>
            <a:ext cx="11692128" cy="5339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Segoe UI"/>
              </a:rPr>
              <a:t>Initial Program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a:ea typeface="+mn-ea"/>
                <a:cs typeface="Segoe UI"/>
              </a:rPr>
              <a:t>Certification to offer the specified degree programs via distance education to Arkansas residents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a:ea typeface="+mn-ea"/>
                <a:cs typeface="Segoe UI"/>
              </a:rPr>
              <a:t>3 years through December 31, 2029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 programs meet the requirements of Arkansas ​law and AHECB policy</a:t>
            </a:r>
            <a:endParaRPr kumimoji="0" lang="en-US" sz="1800" b="1" i="1" u="none" strike="noStrike" kern="1200" cap="none" spc="0" normalizeH="0" baseline="0" noProof="0">
              <a:ln>
                <a:noFill/>
              </a:ln>
              <a:solidFill>
                <a:prstClr val="black"/>
              </a:solidFill>
              <a:effectLst/>
              <a:uLnTx/>
              <a:uFillTx/>
              <a:latin typeface="Arial"/>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4472C4">
                  <a:lumMod val="50000"/>
                </a:srgbClr>
              </a:solidFill>
              <a:effectLst/>
              <a:uLnTx/>
              <a:uFillTx/>
              <a:latin typeface="Arial"/>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Arial"/>
              </a:rPr>
              <a:t>​</a:t>
            </a:r>
            <a:r>
              <a:rPr kumimoji="0" lang="en-US" sz="1900" b="1" i="0" u="none" strike="noStrike" kern="1200" cap="none" spc="0" normalizeH="0" baseline="0" noProof="0">
                <a:ln>
                  <a:noFill/>
                </a:ln>
                <a:solidFill>
                  <a:prstClr val="black"/>
                </a:solidFill>
                <a:effectLst/>
                <a:uLnTx/>
                <a:uFillTx/>
                <a:latin typeface="Arial"/>
                <a:ea typeface="+mn-ea"/>
                <a:cs typeface="Arial"/>
              </a:rPr>
              <a:t>​​</a:t>
            </a:r>
            <a:r>
              <a:rPr kumimoji="0" lang="en-US" sz="1900" b="1" i="0" u="sng" strike="noStrike" kern="1200" cap="none" spc="0" normalizeH="0" baseline="0" noProof="0">
                <a:ln>
                  <a:noFill/>
                </a:ln>
                <a:solidFill>
                  <a:prstClr val="black"/>
                </a:solidFill>
                <a:effectLst/>
                <a:uLnTx/>
                <a:uFillTx/>
                <a:latin typeface="Arial"/>
                <a:ea typeface="+mn-ea"/>
                <a:cs typeface="Arial"/>
              </a:rPr>
              <a:t>Evangel University, Springfield, Missouri</a:t>
            </a:r>
            <a:r>
              <a:rPr kumimoji="0" lang="en-US" sz="1900" b="0" i="0" u="none" strike="noStrike" kern="1200" cap="none" spc="0" normalizeH="0" baseline="0" noProof="0">
                <a:ln>
                  <a:noFill/>
                </a:ln>
                <a:solidFill>
                  <a:prstClr val="black"/>
                </a:solidFill>
                <a:effectLst/>
                <a:uLnTx/>
                <a:uFillTx/>
                <a:latin typeface="Calibri" panose="020F0502020204030204"/>
                <a:ea typeface="Calibri"/>
                <a:cs typeface="Calibri"/>
              </a:rPr>
              <a:t>   </a:t>
            </a:r>
            <a:r>
              <a:rPr kumimoji="0" lang="en-US" sz="1900" b="1" i="0" u="sng" strike="noStrike" kern="1200" cap="none" spc="0" normalizeH="0" baseline="0" noProof="0">
                <a:ln>
                  <a:noFill/>
                </a:ln>
                <a:solidFill>
                  <a:prstClr val="black"/>
                </a:solidFill>
                <a:effectLst/>
                <a:uLnTx/>
                <a:uFillTx/>
                <a:latin typeface="Arial"/>
                <a:ea typeface="Calibri"/>
                <a:cs typeface="Arial"/>
              </a:rPr>
              <a:t>San Jose State University, San Jose, California</a:t>
            </a:r>
            <a:endParaRPr kumimoji="0" lang="en-US" sz="19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black"/>
                </a:solidFill>
                <a:effectLst/>
                <a:uLnTx/>
                <a:uFillTx/>
                <a:latin typeface="Arial"/>
                <a:ea typeface="+mn-ea"/>
                <a:cs typeface="Arial"/>
              </a:rPr>
              <a:t>Associate of Applied Science in Accounting</a:t>
            </a:r>
            <a:r>
              <a:rPr kumimoji="0" lang="en-US" sz="1900" b="0" i="0" u="none" strike="noStrike" kern="1200" cap="none" spc="0" normalizeH="0" baseline="0" noProof="0">
                <a:ln>
                  <a:noFill/>
                </a:ln>
                <a:solidFill>
                  <a:prstClr val="black"/>
                </a:solidFill>
                <a:effectLst/>
                <a:uLnTx/>
                <a:uFillTx/>
                <a:latin typeface="Arial"/>
                <a:ea typeface="Calibri"/>
                <a:cs typeface="Arial"/>
              </a:rPr>
              <a:t>      Master of Science in Instructional Design &amp;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black"/>
                </a:solidFill>
                <a:effectLst/>
                <a:uLnTx/>
                <a:uFillTx/>
                <a:latin typeface="Arial"/>
                <a:ea typeface="Calibri"/>
                <a:cs typeface="Arial"/>
              </a:rPr>
              <a:t>Associate of Applied Science in Addiction Studies Master of Science in Speech Language Pathology</a:t>
            </a:r>
            <a:endParaRPr kumimoji="0" lang="en-US" sz="19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black"/>
                </a:solidFill>
                <a:effectLst/>
                <a:uLnTx/>
                <a:uFillTx/>
                <a:latin typeface="Arial"/>
                <a:ea typeface="+mn-ea"/>
                <a:cs typeface="Arial"/>
              </a:rPr>
              <a:t>Bachelor of Science in Accounting</a:t>
            </a:r>
            <a:endParaRPr kumimoji="0" lang="en-US" sz="19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black"/>
                </a:solidFill>
                <a:effectLst/>
                <a:uLnTx/>
                <a:uFillTx/>
                <a:latin typeface="Arial"/>
                <a:ea typeface="+mn-ea"/>
                <a:cs typeface="Arial"/>
              </a:rPr>
              <a:t>Bachelor of Science in Addiction Studies</a:t>
            </a:r>
            <a:endParaRPr kumimoji="0" lang="en-US" sz="19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black"/>
                </a:solidFill>
                <a:effectLst/>
                <a:uLnTx/>
                <a:uFillTx/>
                <a:latin typeface="Arial"/>
                <a:ea typeface="+mn-ea"/>
                <a:cs typeface="Arial"/>
              </a:rPr>
              <a:t>Bachelor of Science in Biology</a:t>
            </a:r>
            <a:endParaRPr kumimoji="0" lang="en-US" sz="1900" b="0" i="0" u="none" strike="noStrike" kern="1200" cap="none" spc="0" normalizeH="0" baseline="0" noProof="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black"/>
                </a:solidFill>
                <a:effectLst/>
                <a:uLnTx/>
                <a:uFillTx/>
                <a:latin typeface="Arial"/>
                <a:ea typeface="+mn-ea"/>
                <a:cs typeface="Arial"/>
              </a:rPr>
              <a:t>Bachelor of Science in Psychology</a:t>
            </a:r>
            <a:endParaRPr kumimoji="0" lang="en-US" sz="1900" b="0" i="0" u="none" strike="noStrike" kern="1200" cap="none" spc="0" normalizeH="0" baseline="0" noProof="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black"/>
                </a:solidFill>
                <a:effectLst/>
                <a:uLnTx/>
                <a:uFillTx/>
                <a:latin typeface="Arial"/>
                <a:ea typeface="+mn-ea"/>
                <a:cs typeface="Arial"/>
              </a:rPr>
              <a:t>Bachelor of Science in Social Science</a:t>
            </a:r>
            <a:endParaRPr kumimoji="0" lang="en-US" sz="19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black"/>
                </a:solidFill>
                <a:effectLst/>
                <a:uLnTx/>
                <a:uFillTx/>
                <a:latin typeface="Arial"/>
                <a:ea typeface="+mn-ea"/>
                <a:cs typeface="Arial"/>
              </a:rPr>
              <a:t>Master of Science in Sport Performance</a:t>
            </a:r>
            <a:endParaRPr kumimoji="0" lang="en-US" sz="1900" b="0" i="0" u="none" strike="noStrike" kern="1200" cap="none" spc="0" normalizeH="0" baseline="0" noProof="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sng"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sng" strike="noStrike" kern="1200" cap="none" spc="0" normalizeH="0" baseline="0" noProof="0">
                <a:ln>
                  <a:noFill/>
                </a:ln>
                <a:solidFill>
                  <a:prstClr val="black"/>
                </a:solidFill>
                <a:effectLst/>
                <a:uLnTx/>
                <a:uFillTx/>
                <a:latin typeface="Arial"/>
                <a:ea typeface="+mn-ea"/>
                <a:cs typeface="Arial"/>
              </a:rPr>
              <a:t>Community Christian College, Quartzsite, Arizona</a:t>
            </a:r>
            <a:endParaRPr kumimoji="0" lang="en-US" sz="1900" b="1" i="0" u="none" strike="noStrike" kern="1200" cap="none" spc="0" normalizeH="0" baseline="0" noProof="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black"/>
                </a:solidFill>
                <a:effectLst/>
                <a:uLnTx/>
                <a:uFillTx/>
                <a:latin typeface="Arial"/>
                <a:ea typeface="+mn-ea"/>
                <a:cs typeface="Arial"/>
              </a:rPr>
              <a:t>Associate of Arts in Liberal Arts</a:t>
            </a:r>
            <a:endParaRPr kumimoji="0" lang="en-US" sz="1900" b="0" i="0" u="none" strike="noStrike" kern="1200" cap="none" spc="0" normalizeH="0" baseline="0" noProof="0">
              <a:ln>
                <a:noFill/>
              </a:ln>
              <a:solidFill>
                <a:prstClr val="black"/>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60562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27D38-D565-F70B-F5F4-C43D8574237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3F58D0D-29C1-84C9-A1FE-0B4D0CB249D5}"/>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latin typeface="+mn-lt"/>
              </a:rPr>
              <a:t>Private Institution</a:t>
            </a:r>
            <a:br>
              <a:rPr lang="en-US" b="1">
                <a:solidFill>
                  <a:schemeClr val="bg1"/>
                </a:solidFill>
                <a:latin typeface="+mn-lt"/>
              </a:rPr>
            </a:br>
            <a:r>
              <a:rPr lang="en-US" b="1">
                <a:solidFill>
                  <a:schemeClr val="bg1"/>
                </a:solidFill>
                <a:latin typeface="+mn-lt"/>
              </a:rPr>
              <a:t>New Programs</a:t>
            </a:r>
          </a:p>
        </p:txBody>
      </p:sp>
      <p:sp>
        <p:nvSpPr>
          <p:cNvPr id="3" name="TextBox 2">
            <a:extLst>
              <a:ext uri="{FF2B5EF4-FFF2-40B4-BE49-F238E27FC236}">
                <a16:creationId xmlns:a16="http://schemas.microsoft.com/office/drawing/2014/main" id="{1C84A358-E2BF-4032-4613-642C9F5D66A8}"/>
              </a:ext>
            </a:extLst>
          </p:cNvPr>
          <p:cNvSpPr txBox="1"/>
          <p:nvPr/>
        </p:nvSpPr>
        <p:spPr>
          <a:xfrm>
            <a:off x="4181180" y="6382106"/>
            <a:ext cx="398243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a:rPr>
              <a:t>Academic Affairs Agenda Item No. 22</a:t>
            </a:r>
            <a:endPar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endParaRPr>
          </a:p>
        </p:txBody>
      </p:sp>
      <p:sp>
        <p:nvSpPr>
          <p:cNvPr id="2" name="TextBox 1">
            <a:extLst>
              <a:ext uri="{FF2B5EF4-FFF2-40B4-BE49-F238E27FC236}">
                <a16:creationId xmlns:a16="http://schemas.microsoft.com/office/drawing/2014/main" id="{13CDACA2-AC21-7BA3-EBF4-103116C3CC1A}"/>
              </a:ext>
            </a:extLst>
          </p:cNvPr>
          <p:cNvSpPr txBox="1"/>
          <p:nvPr/>
        </p:nvSpPr>
        <p:spPr>
          <a:xfrm>
            <a:off x="739903" y="1727899"/>
            <a:ext cx="10864985"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Segoe UI"/>
              </a:rPr>
              <a:t>Initial Program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Arial"/>
                <a:ea typeface="+mn-ea"/>
                <a:cs typeface="Segoe UI"/>
              </a:rPr>
              <a:t>Certification to offer the specified degree programs 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Arial"/>
                <a:ea typeface="+mn-ea"/>
                <a:cs typeface="Segoe UI"/>
              </a:rPr>
              <a:t>Fort Smith Campus for 3 years through December 31, 2029</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Arial"/>
                <a:ea typeface="+mn-ea"/>
                <a:cs typeface="Arial"/>
              </a:rPr>
              <a:t>Programs meet the requirements of Arkansas ​law and AHECB policy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a:ln>
                <a:noFill/>
              </a:ln>
              <a:solidFill>
                <a:srgbClr val="4472C4">
                  <a:lumMod val="50000"/>
                </a:srgbClr>
              </a:solidFill>
              <a:effectLst/>
              <a:uLnTx/>
              <a:uFillTx/>
              <a:latin typeface="Arial"/>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Arial"/>
              </a:rPr>
              <a:t>​​</a:t>
            </a:r>
            <a:r>
              <a:rPr kumimoji="0" lang="en-US" sz="2400" b="1" i="0" u="sng" strike="noStrike" kern="1200" cap="none" spc="0" normalizeH="0" baseline="0" noProof="0">
                <a:ln>
                  <a:noFill/>
                </a:ln>
                <a:solidFill>
                  <a:prstClr val="black"/>
                </a:solidFill>
                <a:effectLst/>
                <a:uLnTx/>
                <a:uFillTx/>
                <a:latin typeface="Arial"/>
                <a:ea typeface="+mn-ea"/>
                <a:cs typeface="Arial"/>
              </a:rPr>
              <a:t>Arkansas Colleges of Health Education, Fort Smith, Arkansas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Arial"/>
              </a:rPr>
              <a:t>Doctor of Executive Leadership</a:t>
            </a:r>
            <a:endParaRPr kumimoji="0" lang="en-US" sz="2400" b="0" i="0" u="none" strike="noStrike" kern="1200" cap="none" spc="0" normalizeH="0" baseline="0" noProof="0">
              <a:ln>
                <a:noFill/>
              </a:ln>
              <a:solidFill>
                <a:prstClr val="black"/>
              </a:solidFill>
              <a:effectLst/>
              <a:uLnTx/>
              <a:uFillTx/>
              <a:latin typeface="Arial"/>
              <a:ea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Arial"/>
              </a:rPr>
              <a:t>Doctor of Medical Science</a:t>
            </a:r>
            <a:endParaRPr kumimoji="0" lang="en-US" sz="2400" b="0" i="0" u="none" strike="noStrike" kern="1200" cap="none" spc="0" normalizeH="0" baseline="0" noProof="0">
              <a:ln>
                <a:noFill/>
              </a:ln>
              <a:solidFill>
                <a:prstClr val="black"/>
              </a:solidFill>
              <a:effectLst/>
              <a:uLnTx/>
              <a:uFillTx/>
              <a:latin typeface="Arial"/>
              <a:ea typeface="Calibri" panose="020F050202020403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0444381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latin typeface="+mn-lt"/>
              </a:rPr>
              <a:t>Out-of-State and Arkansas Private Institutions</a:t>
            </a:r>
            <a:br>
              <a:rPr lang="en-US" b="1">
                <a:solidFill>
                  <a:schemeClr val="bg1"/>
                </a:solidFill>
                <a:latin typeface="+mn-lt"/>
              </a:rPr>
            </a:br>
            <a:r>
              <a:rPr lang="en-US" b="1">
                <a:solidFill>
                  <a:schemeClr val="bg1"/>
                </a:solidFill>
                <a:latin typeface="+mn-lt"/>
              </a:rPr>
              <a:t>Letters of Notification</a:t>
            </a:r>
          </a:p>
        </p:txBody>
      </p:sp>
      <p:sp>
        <p:nvSpPr>
          <p:cNvPr id="3" name="TextBox 2">
            <a:extLst>
              <a:ext uri="{FF2B5EF4-FFF2-40B4-BE49-F238E27FC236}">
                <a16:creationId xmlns:a16="http://schemas.microsoft.com/office/drawing/2014/main" id="{DCF86AC0-C55B-5BA3-D466-DDE31CD672DB}"/>
              </a:ext>
            </a:extLst>
          </p:cNvPr>
          <p:cNvSpPr txBox="1"/>
          <p:nvPr/>
        </p:nvSpPr>
        <p:spPr>
          <a:xfrm>
            <a:off x="4117508" y="6321146"/>
            <a:ext cx="3956981"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a:rPr>
              <a:t>Academic Affairs Agenda Item No. 23</a:t>
            </a:r>
            <a:endPar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endParaRPr>
          </a:p>
        </p:txBody>
      </p:sp>
      <p:sp>
        <p:nvSpPr>
          <p:cNvPr id="2" name="TextBox 1">
            <a:extLst>
              <a:ext uri="{FF2B5EF4-FFF2-40B4-BE49-F238E27FC236}">
                <a16:creationId xmlns:a16="http://schemas.microsoft.com/office/drawing/2014/main" id="{37F1158A-025C-0CA9-72F7-56756FC6A7F0}"/>
              </a:ext>
            </a:extLst>
          </p:cNvPr>
          <p:cNvSpPr txBox="1"/>
          <p:nvPr/>
        </p:nvSpPr>
        <p:spPr>
          <a:xfrm>
            <a:off x="879366" y="1711436"/>
            <a:ext cx="1001285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800" b="0" i="0" u="none" strike="noStrike" kern="1200" cap="none" spc="0" normalizeH="0" baseline="0" noProof="0">
              <a:ln>
                <a:noFill/>
              </a:ln>
              <a:solidFill>
                <a:prstClr val="black"/>
              </a:solidFill>
              <a:effectLst/>
              <a:uLnTx/>
              <a:uFillTx/>
              <a:latin typeface="Arial"/>
              <a:ea typeface="+mn-ea"/>
              <a:cs typeface="Arial"/>
            </a:endParaRPr>
          </a:p>
        </p:txBody>
      </p:sp>
      <p:sp>
        <p:nvSpPr>
          <p:cNvPr id="4" name="TextBox 3">
            <a:extLst>
              <a:ext uri="{FF2B5EF4-FFF2-40B4-BE49-F238E27FC236}">
                <a16:creationId xmlns:a16="http://schemas.microsoft.com/office/drawing/2014/main" id="{7FBD8EBA-8856-FF68-97FF-ADED9C5A7C3E}"/>
              </a:ext>
            </a:extLst>
          </p:cNvPr>
          <p:cNvSpPr txBox="1"/>
          <p:nvPr/>
        </p:nvSpPr>
        <p:spPr>
          <a:xfrm>
            <a:off x="917301" y="1403215"/>
            <a:ext cx="1066484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Arial"/>
              </a:rPr>
              <a:t>7 Out-of-State and Private Institutions submitted Recertification Requests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Arial"/>
              </a:rPr>
              <a:t>3 Out-of-State Institutions submitted Letters of Notification</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Arial"/>
              </a:rPr>
              <a:t>6 Institutions submitted a request for Exemption from Certification​</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Arial"/>
                <a:ea typeface="+mn-ea"/>
                <a:cs typeface="Arial"/>
              </a:rPr>
              <a:t>Received by January 1, 2026</a:t>
            </a:r>
            <a:r>
              <a:rPr kumimoji="0" lang="en-US" sz="2000" b="0" i="0" u="none" strike="noStrike" kern="1200" cap="none" spc="0" normalizeH="0" baseline="0" noProof="0">
                <a:ln>
                  <a:noFill/>
                </a:ln>
                <a:solidFill>
                  <a:prstClr val="black"/>
                </a:solidFill>
                <a:effectLst/>
                <a:uLnTx/>
                <a:uFillTx/>
                <a:latin typeface="Arial"/>
                <a:ea typeface="+mn-ea"/>
                <a:cs typeface="Arial"/>
              </a:rPr>
              <a:t>​</a:t>
            </a:r>
            <a:r>
              <a:rPr kumimoji="0" lang="en-US" sz="2400" b="0" i="0" u="none" strike="noStrike" kern="1200" cap="none" spc="0" normalizeH="0" baseline="0" noProof="0">
                <a:ln>
                  <a:noFill/>
                </a:ln>
                <a:solidFill>
                  <a:prstClr val="black"/>
                </a:solidFill>
                <a:effectLst/>
                <a:uLnTx/>
                <a:uFillTx/>
                <a:latin typeface="Arial"/>
                <a:ea typeface="+mn-ea"/>
                <a:cs typeface="Arial"/>
              </a:rPr>
              <a:t>​</a:t>
            </a:r>
            <a:endParaRPr kumimoji="0" lang="en-US" sz="24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graphicFrame>
        <p:nvGraphicFramePr>
          <p:cNvPr id="8" name="Table 7">
            <a:extLst>
              <a:ext uri="{FF2B5EF4-FFF2-40B4-BE49-F238E27FC236}">
                <a16:creationId xmlns:a16="http://schemas.microsoft.com/office/drawing/2014/main" id="{A8FEE133-EB57-E58E-CC1C-1FADBBCA9F3C}"/>
              </a:ext>
            </a:extLst>
          </p:cNvPr>
          <p:cNvGraphicFramePr>
            <a:graphicFrameLocks noGrp="1"/>
          </p:cNvGraphicFramePr>
          <p:nvPr/>
        </p:nvGraphicFramePr>
        <p:xfrm>
          <a:off x="3810000" y="2977116"/>
          <a:ext cx="4878689" cy="2990660"/>
        </p:xfrm>
        <a:graphic>
          <a:graphicData uri="http://schemas.openxmlformats.org/drawingml/2006/table">
            <a:tbl>
              <a:tblPr/>
              <a:tblGrid>
                <a:gridCol w="617234">
                  <a:extLst>
                    <a:ext uri="{9D8B030D-6E8A-4147-A177-3AD203B41FA5}">
                      <a16:colId xmlns:a16="http://schemas.microsoft.com/office/drawing/2014/main" val="2238429611"/>
                    </a:ext>
                  </a:extLst>
                </a:gridCol>
                <a:gridCol w="4261455">
                  <a:extLst>
                    <a:ext uri="{9D8B030D-6E8A-4147-A177-3AD203B41FA5}">
                      <a16:colId xmlns:a16="http://schemas.microsoft.com/office/drawing/2014/main" val="2451852190"/>
                    </a:ext>
                  </a:extLst>
                </a:gridCol>
              </a:tblGrid>
              <a:tr h="379012">
                <a:tc>
                  <a:txBody>
                    <a:bodyPr/>
                    <a:lstStyle/>
                    <a:p>
                      <a:pPr algn="ctr" fontAlgn="base">
                        <a:lnSpc>
                          <a:spcPts val="2850"/>
                        </a:lnSpc>
                        <a:buNone/>
                      </a:pPr>
                      <a:r>
                        <a:rPr lang="en-US" sz="1800" b="0" i="0">
                          <a:solidFill>
                            <a:srgbClr val="000000"/>
                          </a:solidFill>
                          <a:effectLst/>
                          <a:latin typeface="Arial"/>
                          <a:cs typeface="Arial"/>
                        </a:rPr>
                        <a:t>​</a:t>
                      </a:r>
                      <a:r>
                        <a:rPr lang="en-US" sz="1800" b="1" i="1" u="none" strike="noStrike" kern="1200">
                          <a:solidFill>
                            <a:schemeClr val="tx1"/>
                          </a:solidFill>
                          <a:effectLst/>
                          <a:latin typeface="Arial"/>
                          <a:ea typeface="+mn-ea"/>
                          <a:cs typeface="Arial"/>
                        </a:rPr>
                        <a:t>n</a:t>
                      </a:r>
                      <a:r>
                        <a:rPr lang="en-US" sz="1800" b="0" i="0" kern="1200">
                          <a:solidFill>
                            <a:schemeClr val="tx1"/>
                          </a:solidFill>
                          <a:effectLst/>
                          <a:latin typeface="Arial"/>
                          <a:ea typeface="+mn-ea"/>
                          <a:cs typeface="Arial"/>
                        </a:rPr>
                        <a:t>​</a:t>
                      </a:r>
                      <a:endParaRPr lang="en-US" sz="1800" b="0" i="0">
                        <a:solidFill>
                          <a:srgbClr val="000000"/>
                        </a:solidFill>
                        <a:effectLst/>
                        <a:latin typeface="Arial"/>
                        <a:cs typeface="Arial"/>
                      </a:endParaRPr>
                    </a:p>
                  </a:txBody>
                  <a:tcPr anchor="ctr">
                    <a:lnL w="28213" cap="flat" cmpd="sng" algn="ctr">
                      <a:solidFill>
                        <a:srgbClr val="2F5597"/>
                      </a:solidFill>
                      <a:prstDash val="solid"/>
                      <a:round/>
                      <a:headEnd type="none" w="med" len="med"/>
                      <a:tailEnd type="none" w="med" len="med"/>
                    </a:lnL>
                    <a:lnR w="28213" cap="flat" cmpd="sng" algn="ctr">
                      <a:solidFill>
                        <a:srgbClr val="2F5597"/>
                      </a:solidFill>
                      <a:prstDash val="solid"/>
                      <a:round/>
                      <a:headEnd type="none" w="med" len="med"/>
                      <a:tailEnd type="none" w="med" len="med"/>
                    </a:lnR>
                    <a:lnT w="28213" cap="flat" cmpd="sng" algn="ctr">
                      <a:solidFill>
                        <a:srgbClr val="2F5597"/>
                      </a:solidFill>
                      <a:prstDash val="solid"/>
                      <a:round/>
                      <a:headEnd type="none" w="med" len="med"/>
                      <a:tailEnd type="none" w="med" len="med"/>
                    </a:lnT>
                    <a:lnB w="28213" cap="flat" cmpd="sng" algn="ctr">
                      <a:solidFill>
                        <a:srgbClr val="2F5597"/>
                      </a:solidFill>
                      <a:prstDash val="solid"/>
                      <a:round/>
                      <a:headEnd type="none" w="med" len="med"/>
                      <a:tailEnd type="none" w="med" len="med"/>
                    </a:lnB>
                    <a:solidFill>
                      <a:srgbClr val="FFC000"/>
                    </a:solidFill>
                  </a:tcPr>
                </a:tc>
                <a:tc>
                  <a:txBody>
                    <a:bodyPr/>
                    <a:lstStyle/>
                    <a:p>
                      <a:pPr algn="ctr" fontAlgn="base">
                        <a:lnSpc>
                          <a:spcPts val="2850"/>
                        </a:lnSpc>
                        <a:buNone/>
                      </a:pPr>
                      <a:r>
                        <a:rPr lang="en-US" sz="1800" b="1" i="0" u="none" strike="noStrike">
                          <a:solidFill>
                            <a:srgbClr val="000000"/>
                          </a:solidFill>
                          <a:effectLst/>
                          <a:latin typeface="Arial"/>
                        </a:rPr>
                        <a:t>Requested Action</a:t>
                      </a:r>
                      <a:r>
                        <a:rPr lang="en-US" sz="1800" b="0" i="0">
                          <a:solidFill>
                            <a:srgbClr val="000000"/>
                          </a:solidFill>
                          <a:effectLst/>
                          <a:latin typeface="Arial"/>
                        </a:rPr>
                        <a:t>​</a:t>
                      </a:r>
                    </a:p>
                  </a:txBody>
                  <a:tcPr anchor="ctr">
                    <a:lnL w="28213" cap="flat" cmpd="sng" algn="ctr">
                      <a:solidFill>
                        <a:srgbClr val="2F5597"/>
                      </a:solidFill>
                      <a:prstDash val="solid"/>
                      <a:round/>
                      <a:headEnd type="none" w="med" len="med"/>
                      <a:tailEnd type="none" w="med" len="med"/>
                    </a:lnL>
                    <a:lnR w="28213" cap="flat" cmpd="sng" algn="ctr">
                      <a:solidFill>
                        <a:srgbClr val="2F5597"/>
                      </a:solidFill>
                      <a:prstDash val="solid"/>
                      <a:round/>
                      <a:headEnd type="none" w="med" len="med"/>
                      <a:tailEnd type="none" w="med" len="med"/>
                    </a:lnR>
                    <a:lnT w="28213" cap="flat" cmpd="sng" algn="ctr">
                      <a:solidFill>
                        <a:srgbClr val="2F5597"/>
                      </a:solidFill>
                      <a:prstDash val="solid"/>
                      <a:round/>
                      <a:headEnd type="none" w="med" len="med"/>
                      <a:tailEnd type="none" w="med" len="med"/>
                    </a:lnT>
                    <a:lnB w="28213" cap="flat" cmpd="sng" algn="ctr">
                      <a:solidFill>
                        <a:srgbClr val="2F5597"/>
                      </a:solidFill>
                      <a:prstDash val="solid"/>
                      <a:round/>
                      <a:headEnd type="none" w="med" len="med"/>
                      <a:tailEnd type="none" w="med" len="med"/>
                    </a:lnB>
                    <a:solidFill>
                      <a:srgbClr val="FFC000"/>
                    </a:solidFill>
                  </a:tcPr>
                </a:tc>
                <a:extLst>
                  <a:ext uri="{0D108BD9-81ED-4DB2-BD59-A6C34878D82A}">
                    <a16:rowId xmlns:a16="http://schemas.microsoft.com/office/drawing/2014/main" val="926929170"/>
                  </a:ext>
                </a:extLst>
              </a:tr>
              <a:tr h="342916">
                <a:tc>
                  <a:txBody>
                    <a:bodyPr/>
                    <a:lstStyle/>
                    <a:p>
                      <a:pPr algn="ctr" fontAlgn="base">
                        <a:lnSpc>
                          <a:spcPts val="2400"/>
                        </a:lnSpc>
                        <a:buNone/>
                      </a:pPr>
                      <a:r>
                        <a:rPr lang="en-US" sz="1600" b="0" i="0">
                          <a:solidFill>
                            <a:srgbClr val="000000"/>
                          </a:solidFill>
                          <a:effectLst/>
                          <a:latin typeface="Arial"/>
                          <a:cs typeface="Arial"/>
                        </a:rPr>
                        <a:t>80</a:t>
                      </a:r>
                    </a:p>
                  </a:txBody>
                  <a:tcPr anchor="ctr">
                    <a:lnL w="28213" cap="flat" cmpd="sng" algn="ctr">
                      <a:solidFill>
                        <a:srgbClr val="2F5597"/>
                      </a:solidFill>
                      <a:prstDash val="solid"/>
                      <a:round/>
                      <a:headEnd type="none" w="med" len="med"/>
                      <a:tailEnd type="none" w="med" len="med"/>
                    </a:lnL>
                    <a:lnR w="28213" cap="flat" cmpd="sng" algn="ctr">
                      <a:solidFill>
                        <a:srgbClr val="2F5597"/>
                      </a:solidFill>
                      <a:prstDash val="solid"/>
                      <a:round/>
                      <a:headEnd type="none" w="med" len="med"/>
                      <a:tailEnd type="none" w="med" len="med"/>
                    </a:lnR>
                    <a:lnT w="28213" cap="flat" cmpd="sng" algn="ctr">
                      <a:solidFill>
                        <a:srgbClr val="2F5597"/>
                      </a:solidFill>
                      <a:prstDash val="solid"/>
                      <a:round/>
                      <a:headEnd type="none" w="med" len="med"/>
                      <a:tailEnd type="none" w="med" len="med"/>
                    </a:lnT>
                    <a:lnB w="18812" cap="flat" cmpd="sng" algn="ctr">
                      <a:solidFill>
                        <a:srgbClr val="2F5597"/>
                      </a:solidFill>
                      <a:prstDash val="solid"/>
                      <a:round/>
                      <a:headEnd type="none" w="med" len="med"/>
                      <a:tailEnd type="none" w="med" len="med"/>
                    </a:lnB>
                    <a:noFill/>
                  </a:tcPr>
                </a:tc>
                <a:tc>
                  <a:txBody>
                    <a:bodyPr/>
                    <a:lstStyle/>
                    <a:p>
                      <a:pPr algn="l" fontAlgn="base">
                        <a:lnSpc>
                          <a:spcPts val="2400"/>
                        </a:lnSpc>
                        <a:buNone/>
                      </a:pPr>
                      <a:r>
                        <a:rPr lang="en-US" sz="1800" b="0" i="0">
                          <a:solidFill>
                            <a:srgbClr val="000000"/>
                          </a:solidFill>
                          <a:effectLst/>
                          <a:latin typeface="Arial"/>
                        </a:rPr>
                        <a:t>​</a:t>
                      </a:r>
                      <a:r>
                        <a:rPr lang="en-US" sz="1600" b="0" i="0">
                          <a:solidFill>
                            <a:srgbClr val="000000"/>
                          </a:solidFill>
                          <a:effectLst/>
                          <a:latin typeface="Arial"/>
                        </a:rPr>
                        <a:t>Recertifications</a:t>
                      </a:r>
                      <a:endParaRPr lang="en-US" sz="1600" b="0" i="0">
                        <a:solidFill>
                          <a:srgbClr val="000000"/>
                        </a:solidFill>
                        <a:effectLst/>
                      </a:endParaRPr>
                    </a:p>
                  </a:txBody>
                  <a:tcPr anchor="ctr">
                    <a:lnL w="28213" cap="flat" cmpd="sng" algn="ctr">
                      <a:solidFill>
                        <a:srgbClr val="2F5597"/>
                      </a:solidFill>
                      <a:prstDash val="solid"/>
                      <a:round/>
                      <a:headEnd type="none" w="med" len="med"/>
                      <a:tailEnd type="none" w="med" len="med"/>
                    </a:lnL>
                    <a:lnR w="28213" cap="flat" cmpd="sng" algn="ctr">
                      <a:solidFill>
                        <a:srgbClr val="2F5597"/>
                      </a:solidFill>
                      <a:prstDash val="solid"/>
                      <a:round/>
                      <a:headEnd type="none" w="med" len="med"/>
                      <a:tailEnd type="none" w="med" len="med"/>
                    </a:lnR>
                    <a:lnT w="28213" cap="flat" cmpd="sng" algn="ctr">
                      <a:solidFill>
                        <a:srgbClr val="2F5597"/>
                      </a:solidFill>
                      <a:prstDash val="solid"/>
                      <a:round/>
                      <a:headEnd type="none" w="med" len="med"/>
                      <a:tailEnd type="none" w="med" len="med"/>
                    </a:lnT>
                    <a:lnB w="18812" cap="flat" cmpd="sng" algn="ctr">
                      <a:solidFill>
                        <a:srgbClr val="2F5597"/>
                      </a:solidFill>
                      <a:prstDash val="solid"/>
                      <a:round/>
                      <a:headEnd type="none" w="med" len="med"/>
                      <a:tailEnd type="none" w="med" len="med"/>
                    </a:lnB>
                    <a:noFill/>
                  </a:tcPr>
                </a:tc>
                <a:extLst>
                  <a:ext uri="{0D108BD9-81ED-4DB2-BD59-A6C34878D82A}">
                    <a16:rowId xmlns:a16="http://schemas.microsoft.com/office/drawing/2014/main" val="4240034689"/>
                  </a:ext>
                </a:extLst>
              </a:tr>
              <a:tr h="333892">
                <a:tc>
                  <a:txBody>
                    <a:bodyPr/>
                    <a:lstStyle/>
                    <a:p>
                      <a:pPr lvl="0" algn="ctr">
                        <a:lnSpc>
                          <a:spcPts val="2400"/>
                        </a:lnSpc>
                        <a:buNone/>
                      </a:pPr>
                      <a:r>
                        <a:rPr lang="en-US" sz="1600" b="0" i="0">
                          <a:solidFill>
                            <a:srgbClr val="000000"/>
                          </a:solidFill>
                          <a:effectLst/>
                          <a:latin typeface="Arial"/>
                          <a:cs typeface="Arial"/>
                        </a:rPr>
                        <a:t> 2</a:t>
                      </a:r>
                    </a:p>
                  </a:txBody>
                  <a:tcPr anchor="ctr">
                    <a:lnL w="28213">
                      <a:solidFill>
                        <a:srgbClr val="2F5597"/>
                      </a:solidFill>
                    </a:lnL>
                    <a:lnR w="28213">
                      <a:solidFill>
                        <a:srgbClr val="2F5597"/>
                      </a:solidFill>
                    </a:lnR>
                    <a:lnT w="18812" cap="flat" cmpd="sng" algn="ctr">
                      <a:solidFill>
                        <a:srgbClr val="2F5597"/>
                      </a:solidFill>
                      <a:prstDash val="solid"/>
                      <a:round/>
                      <a:headEnd type="none" w="med" len="med"/>
                      <a:tailEnd type="none" w="med" len="med"/>
                    </a:lnT>
                    <a:lnB w="18811">
                      <a:solidFill>
                        <a:srgbClr val="2F5597"/>
                      </a:solidFill>
                    </a:lnB>
                    <a:noFill/>
                  </a:tcPr>
                </a:tc>
                <a:tc>
                  <a:txBody>
                    <a:bodyPr/>
                    <a:lstStyle/>
                    <a:p>
                      <a:pPr lvl="0" algn="l">
                        <a:lnSpc>
                          <a:spcPts val="2400"/>
                        </a:lnSpc>
                        <a:buNone/>
                      </a:pPr>
                      <a:r>
                        <a:rPr lang="en-US" sz="1600" b="0" i="0" u="none" strike="noStrike" err="1">
                          <a:solidFill>
                            <a:srgbClr val="000000"/>
                          </a:solidFill>
                          <a:effectLst/>
                          <a:latin typeface="Arial"/>
                        </a:rPr>
                        <a:t>Decertifications</a:t>
                      </a:r>
                    </a:p>
                  </a:txBody>
                  <a:tcPr anchor="ctr">
                    <a:lnL w="28213">
                      <a:solidFill>
                        <a:srgbClr val="2F5597"/>
                      </a:solidFill>
                    </a:lnL>
                    <a:lnR w="28213">
                      <a:solidFill>
                        <a:srgbClr val="2F5597"/>
                      </a:solidFill>
                    </a:lnR>
                    <a:lnT w="18812" cap="flat" cmpd="sng" algn="ctr">
                      <a:solidFill>
                        <a:srgbClr val="2F5597"/>
                      </a:solidFill>
                      <a:prstDash val="solid"/>
                      <a:round/>
                      <a:headEnd type="none" w="med" len="med"/>
                      <a:tailEnd type="none" w="med" len="med"/>
                    </a:lnT>
                    <a:lnB w="18811">
                      <a:solidFill>
                        <a:srgbClr val="2F5597"/>
                      </a:solidFill>
                    </a:lnB>
                    <a:noFill/>
                  </a:tcPr>
                </a:tc>
                <a:extLst>
                  <a:ext uri="{0D108BD9-81ED-4DB2-BD59-A6C34878D82A}">
                    <a16:rowId xmlns:a16="http://schemas.microsoft.com/office/drawing/2014/main" val="3727696976"/>
                  </a:ext>
                </a:extLst>
              </a:tr>
              <a:tr h="333892">
                <a:tc>
                  <a:txBody>
                    <a:bodyPr/>
                    <a:lstStyle/>
                    <a:p>
                      <a:pPr algn="ctr" fontAlgn="base">
                        <a:lnSpc>
                          <a:spcPts val="2400"/>
                        </a:lnSpc>
                        <a:buNone/>
                      </a:pPr>
                      <a:r>
                        <a:rPr lang="en-US" sz="1600" b="0" i="0">
                          <a:solidFill>
                            <a:srgbClr val="000000"/>
                          </a:solidFill>
                          <a:effectLst/>
                          <a:latin typeface="Arial"/>
                          <a:cs typeface="Arial"/>
                        </a:rPr>
                        <a:t>51</a:t>
                      </a:r>
                    </a:p>
                  </a:txBody>
                  <a:tcPr anchor="ctr">
                    <a:lnL w="28213" cap="flat" cmpd="sng" algn="ctr">
                      <a:solidFill>
                        <a:srgbClr val="2F5597"/>
                      </a:solidFill>
                      <a:prstDash val="solid"/>
                      <a:round/>
                      <a:headEnd type="none" w="med" len="med"/>
                      <a:tailEnd type="none" w="med" len="med"/>
                    </a:lnL>
                    <a:lnR w="28213" cap="flat" cmpd="sng" algn="ctr">
                      <a:solidFill>
                        <a:srgbClr val="2F5597"/>
                      </a:solidFill>
                      <a:prstDash val="solid"/>
                      <a:round/>
                      <a:headEnd type="none" w="med" len="med"/>
                      <a:tailEnd type="none" w="med" len="med"/>
                    </a:lnR>
                    <a:lnT w="18811" cap="flat" cmpd="sng" algn="ctr">
                      <a:solidFill>
                        <a:srgbClr val="2F5597"/>
                      </a:solidFill>
                      <a:prstDash val="solid"/>
                      <a:round/>
                      <a:headEnd type="none" w="med" len="med"/>
                      <a:tailEnd type="none" w="med" len="med"/>
                    </a:lnT>
                    <a:lnB w="18812" cap="flat" cmpd="sng" algn="ctr">
                      <a:solidFill>
                        <a:srgbClr val="2F5597"/>
                      </a:solidFill>
                      <a:prstDash val="solid"/>
                      <a:round/>
                      <a:headEnd type="none" w="med" len="med"/>
                      <a:tailEnd type="none" w="med" len="med"/>
                    </a:lnB>
                    <a:noFill/>
                  </a:tcPr>
                </a:tc>
                <a:tc>
                  <a:txBody>
                    <a:bodyPr/>
                    <a:lstStyle/>
                    <a:p>
                      <a:pPr algn="l" fontAlgn="base">
                        <a:lnSpc>
                          <a:spcPts val="2400"/>
                        </a:lnSpc>
                        <a:buNone/>
                      </a:pPr>
                      <a:r>
                        <a:rPr lang="en-US" sz="1600" b="0" i="0" u="none" strike="noStrike">
                          <a:solidFill>
                            <a:srgbClr val="000000"/>
                          </a:solidFill>
                          <a:effectLst/>
                          <a:latin typeface="Arial"/>
                        </a:rPr>
                        <a:t>Church-Related Training Exemptions</a:t>
                      </a:r>
                    </a:p>
                  </a:txBody>
                  <a:tcPr anchor="ctr">
                    <a:lnL w="28213" cap="flat" cmpd="sng" algn="ctr">
                      <a:solidFill>
                        <a:srgbClr val="2F5597"/>
                      </a:solidFill>
                      <a:prstDash val="solid"/>
                      <a:round/>
                      <a:headEnd type="none" w="med" len="med"/>
                      <a:tailEnd type="none" w="med" len="med"/>
                    </a:lnL>
                    <a:lnR w="28213" cap="flat" cmpd="sng" algn="ctr">
                      <a:solidFill>
                        <a:srgbClr val="2F5597"/>
                      </a:solidFill>
                      <a:prstDash val="solid"/>
                      <a:round/>
                      <a:headEnd type="none" w="med" len="med"/>
                      <a:tailEnd type="none" w="med" len="med"/>
                    </a:lnR>
                    <a:lnT w="18811" cap="flat" cmpd="sng" algn="ctr">
                      <a:solidFill>
                        <a:srgbClr val="2F5597"/>
                      </a:solidFill>
                      <a:prstDash val="solid"/>
                      <a:round/>
                      <a:headEnd type="none" w="med" len="med"/>
                      <a:tailEnd type="none" w="med" len="med"/>
                    </a:lnT>
                    <a:lnB w="18812" cap="flat" cmpd="sng" algn="ctr">
                      <a:solidFill>
                        <a:srgbClr val="2F5597"/>
                      </a:solidFill>
                      <a:prstDash val="solid"/>
                      <a:round/>
                      <a:headEnd type="none" w="med" len="med"/>
                      <a:tailEnd type="none" w="med" len="med"/>
                    </a:lnB>
                    <a:noFill/>
                  </a:tcPr>
                </a:tc>
                <a:extLst>
                  <a:ext uri="{0D108BD9-81ED-4DB2-BD59-A6C34878D82A}">
                    <a16:rowId xmlns:a16="http://schemas.microsoft.com/office/drawing/2014/main" val="1627817353"/>
                  </a:ext>
                </a:extLst>
              </a:tr>
              <a:tr h="333892">
                <a:tc>
                  <a:txBody>
                    <a:bodyPr/>
                    <a:lstStyle/>
                    <a:p>
                      <a:pPr lvl="0" algn="ctr">
                        <a:lnSpc>
                          <a:spcPts val="2400"/>
                        </a:lnSpc>
                        <a:buNone/>
                      </a:pPr>
                      <a:r>
                        <a:rPr lang="en-US" sz="1600" b="0" i="0">
                          <a:solidFill>
                            <a:srgbClr val="000000"/>
                          </a:solidFill>
                          <a:effectLst/>
                          <a:latin typeface="Arial"/>
                          <a:cs typeface="Arial"/>
                        </a:rPr>
                        <a:t>1</a:t>
                      </a:r>
                    </a:p>
                  </a:txBody>
                  <a:tcPr anchor="ctr">
                    <a:lnL w="28213">
                      <a:solidFill>
                        <a:srgbClr val="2F5597"/>
                      </a:solidFill>
                    </a:lnL>
                    <a:lnR w="28213">
                      <a:solidFill>
                        <a:srgbClr val="2F5597"/>
                      </a:solidFill>
                    </a:lnR>
                    <a:lnT w="18812" cap="flat" cmpd="sng" algn="ctr">
                      <a:solidFill>
                        <a:srgbClr val="2F5597"/>
                      </a:solidFill>
                      <a:prstDash val="solid"/>
                      <a:round/>
                      <a:headEnd type="none" w="med" len="med"/>
                      <a:tailEnd type="none" w="med" len="med"/>
                    </a:lnT>
                    <a:lnB w="18810">
                      <a:solidFill>
                        <a:srgbClr val="2F5597"/>
                      </a:solidFill>
                    </a:lnB>
                    <a:noFill/>
                  </a:tcPr>
                </a:tc>
                <a:tc>
                  <a:txBody>
                    <a:bodyPr/>
                    <a:lstStyle/>
                    <a:p>
                      <a:pPr lvl="0" algn="l">
                        <a:lnSpc>
                          <a:spcPts val="2400"/>
                        </a:lnSpc>
                        <a:buNone/>
                      </a:pPr>
                      <a:r>
                        <a:rPr lang="en-US" sz="1600" b="0" i="0" u="none" strike="noStrike">
                          <a:solidFill>
                            <a:srgbClr val="000000"/>
                          </a:solidFill>
                          <a:effectLst/>
                          <a:latin typeface="Arial"/>
                        </a:rPr>
                        <a:t>Institutional Change</a:t>
                      </a:r>
                    </a:p>
                  </a:txBody>
                  <a:tcPr anchor="ctr">
                    <a:lnL w="28213">
                      <a:solidFill>
                        <a:srgbClr val="2F5597"/>
                      </a:solidFill>
                    </a:lnL>
                    <a:lnR w="28213">
                      <a:solidFill>
                        <a:srgbClr val="2F5597"/>
                      </a:solidFill>
                    </a:lnR>
                    <a:lnT w="18812" cap="flat" cmpd="sng" algn="ctr">
                      <a:solidFill>
                        <a:srgbClr val="2F5597"/>
                      </a:solidFill>
                      <a:prstDash val="solid"/>
                      <a:round/>
                      <a:headEnd type="none" w="med" len="med"/>
                      <a:tailEnd type="none" w="med" len="med"/>
                    </a:lnT>
                    <a:lnB w="18810">
                      <a:solidFill>
                        <a:srgbClr val="2F5597"/>
                      </a:solidFill>
                    </a:lnB>
                    <a:noFill/>
                  </a:tcPr>
                </a:tc>
                <a:extLst>
                  <a:ext uri="{0D108BD9-81ED-4DB2-BD59-A6C34878D82A}">
                    <a16:rowId xmlns:a16="http://schemas.microsoft.com/office/drawing/2014/main" val="3628704630"/>
                  </a:ext>
                </a:extLst>
              </a:tr>
              <a:tr h="333892">
                <a:tc>
                  <a:txBody>
                    <a:bodyPr/>
                    <a:lstStyle/>
                    <a:p>
                      <a:pPr lvl="0" algn="ctr">
                        <a:lnSpc>
                          <a:spcPts val="2400"/>
                        </a:lnSpc>
                        <a:buNone/>
                      </a:pPr>
                      <a:r>
                        <a:rPr lang="en-US" sz="1600" b="0" i="0">
                          <a:solidFill>
                            <a:srgbClr val="000000"/>
                          </a:solidFill>
                          <a:effectLst/>
                          <a:latin typeface="Arial"/>
                          <a:cs typeface="Arial"/>
                        </a:rPr>
                        <a:t>13</a:t>
                      </a:r>
                    </a:p>
                  </a:txBody>
                  <a:tcPr anchor="ctr">
                    <a:lnL w="28213">
                      <a:solidFill>
                        <a:srgbClr val="2F5597"/>
                      </a:solidFill>
                    </a:lnL>
                    <a:lnR w="28213">
                      <a:solidFill>
                        <a:srgbClr val="2F5597"/>
                      </a:solidFill>
                    </a:lnR>
                    <a:lnT w="18810" cap="flat" cmpd="sng" algn="ctr">
                      <a:solidFill>
                        <a:srgbClr val="2F5597"/>
                      </a:solidFill>
                      <a:prstDash val="solid"/>
                      <a:round/>
                      <a:headEnd type="none" w="med" len="med"/>
                      <a:tailEnd type="none" w="med" len="med"/>
                    </a:lnT>
                    <a:lnB w="18811">
                      <a:solidFill>
                        <a:srgbClr val="2F5597"/>
                      </a:solidFill>
                    </a:lnB>
                    <a:noFill/>
                  </a:tcPr>
                </a:tc>
                <a:tc>
                  <a:txBody>
                    <a:bodyPr/>
                    <a:lstStyle/>
                    <a:p>
                      <a:pPr lvl="0" algn="l">
                        <a:lnSpc>
                          <a:spcPts val="2400"/>
                        </a:lnSpc>
                        <a:buNone/>
                      </a:pPr>
                      <a:r>
                        <a:rPr lang="en-US" sz="1600" b="0" i="0" u="none" strike="noStrike">
                          <a:solidFill>
                            <a:srgbClr val="000000"/>
                          </a:solidFill>
                          <a:effectLst/>
                          <a:latin typeface="Arial"/>
                        </a:rPr>
                        <a:t>New Certificates</a:t>
                      </a:r>
                    </a:p>
                  </a:txBody>
                  <a:tcPr anchor="ctr">
                    <a:lnL w="28213">
                      <a:solidFill>
                        <a:srgbClr val="2F5597"/>
                      </a:solidFill>
                    </a:lnL>
                    <a:lnR w="28213">
                      <a:solidFill>
                        <a:srgbClr val="2F5597"/>
                      </a:solidFill>
                    </a:lnR>
                    <a:lnT w="18810" cap="flat" cmpd="sng" algn="ctr">
                      <a:solidFill>
                        <a:srgbClr val="2F5597"/>
                      </a:solidFill>
                      <a:prstDash val="solid"/>
                      <a:round/>
                      <a:headEnd type="none" w="med" len="med"/>
                      <a:tailEnd type="none" w="med" len="med"/>
                    </a:lnT>
                    <a:lnB w="18811">
                      <a:solidFill>
                        <a:srgbClr val="2F5597"/>
                      </a:solidFill>
                    </a:lnB>
                    <a:noFill/>
                  </a:tcPr>
                </a:tc>
                <a:extLst>
                  <a:ext uri="{0D108BD9-81ED-4DB2-BD59-A6C34878D82A}">
                    <a16:rowId xmlns:a16="http://schemas.microsoft.com/office/drawing/2014/main" val="462921723"/>
                  </a:ext>
                </a:extLst>
              </a:tr>
              <a:tr h="333892">
                <a:tc>
                  <a:txBody>
                    <a:bodyPr/>
                    <a:lstStyle/>
                    <a:p>
                      <a:pPr lvl="0" algn="ctr">
                        <a:lnSpc>
                          <a:spcPts val="2400"/>
                        </a:lnSpc>
                        <a:buNone/>
                      </a:pPr>
                      <a:r>
                        <a:rPr lang="en-US" sz="1600" b="0" i="0">
                          <a:solidFill>
                            <a:srgbClr val="000000"/>
                          </a:solidFill>
                          <a:effectLst/>
                          <a:latin typeface="Arial"/>
                          <a:cs typeface="Arial"/>
                        </a:rPr>
                        <a:t> 1</a:t>
                      </a:r>
                    </a:p>
                  </a:txBody>
                  <a:tcPr anchor="ctr">
                    <a:lnL w="28213">
                      <a:solidFill>
                        <a:srgbClr val="2F5597"/>
                      </a:solidFill>
                    </a:lnL>
                    <a:lnR w="28213">
                      <a:solidFill>
                        <a:srgbClr val="2F5597"/>
                      </a:solidFill>
                    </a:lnR>
                    <a:lnT w="18811">
                      <a:solidFill>
                        <a:srgbClr val="2F5597"/>
                      </a:solidFill>
                    </a:lnT>
                    <a:lnB w="18811">
                      <a:solidFill>
                        <a:srgbClr val="2F5597"/>
                      </a:solidFill>
                    </a:lnB>
                    <a:noFill/>
                  </a:tcPr>
                </a:tc>
                <a:tc>
                  <a:txBody>
                    <a:bodyPr/>
                    <a:lstStyle/>
                    <a:p>
                      <a:pPr lvl="0" algn="l">
                        <a:lnSpc>
                          <a:spcPts val="2400"/>
                        </a:lnSpc>
                        <a:buNone/>
                      </a:pPr>
                      <a:r>
                        <a:rPr lang="en-US" sz="1600" b="0" i="0" u="none" strike="noStrike">
                          <a:solidFill>
                            <a:srgbClr val="000000"/>
                          </a:solidFill>
                          <a:effectLst/>
                          <a:latin typeface="Arial"/>
                        </a:rPr>
                        <a:t>New Degree Specialty</a:t>
                      </a:r>
                    </a:p>
                  </a:txBody>
                  <a:tcPr anchor="ctr">
                    <a:lnL w="28213">
                      <a:solidFill>
                        <a:srgbClr val="2F5597"/>
                      </a:solidFill>
                    </a:lnL>
                    <a:lnR w="28213">
                      <a:solidFill>
                        <a:srgbClr val="2F5597"/>
                      </a:solidFill>
                    </a:lnR>
                    <a:lnT w="18811">
                      <a:solidFill>
                        <a:srgbClr val="2F5597"/>
                      </a:solidFill>
                    </a:lnT>
                    <a:lnB w="18811">
                      <a:solidFill>
                        <a:srgbClr val="2F5597"/>
                      </a:solidFill>
                    </a:lnB>
                    <a:noFill/>
                  </a:tcPr>
                </a:tc>
                <a:extLst>
                  <a:ext uri="{0D108BD9-81ED-4DB2-BD59-A6C34878D82A}">
                    <a16:rowId xmlns:a16="http://schemas.microsoft.com/office/drawing/2014/main" val="1020411800"/>
                  </a:ext>
                </a:extLst>
              </a:tr>
              <a:tr h="333892">
                <a:tc>
                  <a:txBody>
                    <a:bodyPr/>
                    <a:lstStyle/>
                    <a:p>
                      <a:pPr algn="ctr" fontAlgn="base">
                        <a:lnSpc>
                          <a:spcPts val="2400"/>
                        </a:lnSpc>
                        <a:buNone/>
                      </a:pPr>
                      <a:r>
                        <a:rPr lang="en-US" sz="1600" b="0" i="0">
                          <a:solidFill>
                            <a:srgbClr val="000000"/>
                          </a:solidFill>
                          <a:effectLst/>
                          <a:latin typeface="Arial"/>
                          <a:cs typeface="Arial"/>
                        </a:rPr>
                        <a:t> 3</a:t>
                      </a:r>
                    </a:p>
                  </a:txBody>
                  <a:tcPr anchor="ctr">
                    <a:lnL w="28213" cap="flat" cmpd="sng" algn="ctr">
                      <a:solidFill>
                        <a:srgbClr val="2F5597"/>
                      </a:solidFill>
                      <a:prstDash val="solid"/>
                      <a:round/>
                      <a:headEnd type="none" w="med" len="med"/>
                      <a:tailEnd type="none" w="med" len="med"/>
                    </a:lnL>
                    <a:lnR w="28213" cap="flat" cmpd="sng" algn="ctr">
                      <a:solidFill>
                        <a:srgbClr val="2F5597"/>
                      </a:solidFill>
                      <a:prstDash val="solid"/>
                      <a:round/>
                      <a:headEnd type="none" w="med" len="med"/>
                      <a:tailEnd type="none" w="med" len="med"/>
                    </a:lnR>
                    <a:lnT w="18811" cap="flat" cmpd="sng" algn="ctr">
                      <a:solidFill>
                        <a:srgbClr val="2F5597"/>
                      </a:solidFill>
                      <a:prstDash val="solid"/>
                      <a:round/>
                      <a:headEnd type="none" w="med" len="med"/>
                      <a:tailEnd type="none" w="med" len="med"/>
                    </a:lnT>
                    <a:lnB w="18812" cap="flat" cmpd="sng" algn="ctr">
                      <a:solidFill>
                        <a:srgbClr val="2F5597"/>
                      </a:solidFill>
                      <a:prstDash val="solid"/>
                      <a:round/>
                      <a:headEnd type="none" w="med" len="med"/>
                      <a:tailEnd type="none" w="med" len="med"/>
                    </a:lnB>
                    <a:noFill/>
                  </a:tcPr>
                </a:tc>
                <a:tc>
                  <a:txBody>
                    <a:bodyPr/>
                    <a:lstStyle/>
                    <a:p>
                      <a:pPr algn="l" fontAlgn="base">
                        <a:lnSpc>
                          <a:spcPts val="2400"/>
                        </a:lnSpc>
                        <a:buNone/>
                      </a:pPr>
                      <a:r>
                        <a:rPr lang="en-US" sz="1600" b="0" i="0" u="none" strike="noStrike">
                          <a:solidFill>
                            <a:srgbClr val="000000"/>
                          </a:solidFill>
                          <a:effectLst/>
                          <a:latin typeface="Arial"/>
                        </a:rPr>
                        <a:t>Programmatic Changes</a:t>
                      </a:r>
                      <a:endParaRPr lang="en-US" sz="1600" b="0" i="0">
                        <a:solidFill>
                          <a:srgbClr val="000000"/>
                        </a:solidFill>
                        <a:effectLst/>
                        <a:latin typeface="Arial"/>
                      </a:endParaRPr>
                    </a:p>
                  </a:txBody>
                  <a:tcPr anchor="ctr">
                    <a:lnL w="28213" cap="flat" cmpd="sng" algn="ctr">
                      <a:solidFill>
                        <a:srgbClr val="2F5597"/>
                      </a:solidFill>
                      <a:prstDash val="solid"/>
                      <a:round/>
                      <a:headEnd type="none" w="med" len="med"/>
                      <a:tailEnd type="none" w="med" len="med"/>
                    </a:lnL>
                    <a:lnR w="28213" cap="flat" cmpd="sng" algn="ctr">
                      <a:solidFill>
                        <a:srgbClr val="2F5597"/>
                      </a:solidFill>
                      <a:prstDash val="solid"/>
                      <a:round/>
                      <a:headEnd type="none" w="med" len="med"/>
                      <a:tailEnd type="none" w="med" len="med"/>
                    </a:lnR>
                    <a:lnT w="18811" cap="flat" cmpd="sng" algn="ctr">
                      <a:solidFill>
                        <a:srgbClr val="2F5597"/>
                      </a:solidFill>
                      <a:prstDash val="solid"/>
                      <a:round/>
                      <a:headEnd type="none" w="med" len="med"/>
                      <a:tailEnd type="none" w="med" len="med"/>
                    </a:lnT>
                    <a:lnB w="18812" cap="flat" cmpd="sng" algn="ctr">
                      <a:solidFill>
                        <a:srgbClr val="2F5597"/>
                      </a:solidFill>
                      <a:prstDash val="solid"/>
                      <a:round/>
                      <a:headEnd type="none" w="med" len="med"/>
                      <a:tailEnd type="none" w="med" len="med"/>
                    </a:lnB>
                    <a:noFill/>
                  </a:tcPr>
                </a:tc>
                <a:extLst>
                  <a:ext uri="{0D108BD9-81ED-4DB2-BD59-A6C34878D82A}">
                    <a16:rowId xmlns:a16="http://schemas.microsoft.com/office/drawing/2014/main" val="17694834"/>
                  </a:ext>
                </a:extLst>
              </a:tr>
            </a:tbl>
          </a:graphicData>
        </a:graphic>
      </p:graphicFrame>
    </p:spTree>
    <p:extLst>
      <p:ext uri="{BB962C8B-B14F-4D97-AF65-F5344CB8AC3E}">
        <p14:creationId xmlns:p14="http://schemas.microsoft.com/office/powerpoint/2010/main" val="2640643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latin typeface="+mn-lt"/>
              </a:rPr>
              <a:t>Out-of-State and Arkansas Private Institutions</a:t>
            </a:r>
            <a:br>
              <a:rPr lang="en-US" b="1">
                <a:solidFill>
                  <a:schemeClr val="bg1"/>
                </a:solidFill>
                <a:latin typeface="+mn-lt"/>
              </a:rPr>
            </a:br>
            <a:r>
              <a:rPr lang="en-US" b="1">
                <a:solidFill>
                  <a:schemeClr val="bg1"/>
                </a:solidFill>
                <a:latin typeface="+mn-lt"/>
              </a:rPr>
              <a:t>Letters of Intent</a:t>
            </a:r>
          </a:p>
        </p:txBody>
      </p:sp>
      <p:sp>
        <p:nvSpPr>
          <p:cNvPr id="3" name="TextBox 2">
            <a:extLst>
              <a:ext uri="{FF2B5EF4-FFF2-40B4-BE49-F238E27FC236}">
                <a16:creationId xmlns:a16="http://schemas.microsoft.com/office/drawing/2014/main" id="{DCF86AC0-C55B-5BA3-D466-DDE31CD672DB}"/>
              </a:ext>
            </a:extLst>
          </p:cNvPr>
          <p:cNvSpPr txBox="1"/>
          <p:nvPr/>
        </p:nvSpPr>
        <p:spPr>
          <a:xfrm>
            <a:off x="4102268" y="6310986"/>
            <a:ext cx="3987461"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a:rPr>
              <a:t>Academic Affairs Agenda Item No. 24</a:t>
            </a:r>
            <a:endPar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endParaRPr>
          </a:p>
        </p:txBody>
      </p:sp>
      <p:sp>
        <p:nvSpPr>
          <p:cNvPr id="2" name="TextBox 1">
            <a:extLst>
              <a:ext uri="{FF2B5EF4-FFF2-40B4-BE49-F238E27FC236}">
                <a16:creationId xmlns:a16="http://schemas.microsoft.com/office/drawing/2014/main" id="{37485350-4624-3DB3-980F-FF9FFEBD9220}"/>
              </a:ext>
            </a:extLst>
          </p:cNvPr>
          <p:cNvSpPr txBox="1"/>
          <p:nvPr/>
        </p:nvSpPr>
        <p:spPr>
          <a:xfrm>
            <a:off x="879366" y="2333297"/>
            <a:ext cx="1003913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a:ea typeface="+mn-ea"/>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Segoe UI"/>
              </a:rPr>
              <a:t>​</a:t>
            </a:r>
          </a:p>
        </p:txBody>
      </p:sp>
      <p:graphicFrame>
        <p:nvGraphicFramePr>
          <p:cNvPr id="8" name="Table 7">
            <a:extLst>
              <a:ext uri="{FF2B5EF4-FFF2-40B4-BE49-F238E27FC236}">
                <a16:creationId xmlns:a16="http://schemas.microsoft.com/office/drawing/2014/main" id="{76D41270-76CD-7F6B-993E-91BFB9969386}"/>
              </a:ext>
            </a:extLst>
          </p:cNvPr>
          <p:cNvGraphicFramePr>
            <a:graphicFrameLocks noGrp="1"/>
          </p:cNvGraphicFramePr>
          <p:nvPr/>
        </p:nvGraphicFramePr>
        <p:xfrm>
          <a:off x="3165379" y="3341030"/>
          <a:ext cx="5861241" cy="1586980"/>
        </p:xfrm>
        <a:graphic>
          <a:graphicData uri="http://schemas.openxmlformats.org/drawingml/2006/table">
            <a:tbl>
              <a:tblPr/>
              <a:tblGrid>
                <a:gridCol w="676593">
                  <a:extLst>
                    <a:ext uri="{9D8B030D-6E8A-4147-A177-3AD203B41FA5}">
                      <a16:colId xmlns:a16="http://schemas.microsoft.com/office/drawing/2014/main" val="3488784082"/>
                    </a:ext>
                  </a:extLst>
                </a:gridCol>
                <a:gridCol w="5184648">
                  <a:extLst>
                    <a:ext uri="{9D8B030D-6E8A-4147-A177-3AD203B41FA5}">
                      <a16:colId xmlns:a16="http://schemas.microsoft.com/office/drawing/2014/main" val="1494363489"/>
                    </a:ext>
                  </a:extLst>
                </a:gridCol>
              </a:tblGrid>
              <a:tr h="328703">
                <a:tc>
                  <a:txBody>
                    <a:bodyPr/>
                    <a:lstStyle/>
                    <a:p>
                      <a:pPr algn="ctr" fontAlgn="base">
                        <a:lnSpc>
                          <a:spcPts val="2850"/>
                        </a:lnSpc>
                        <a:buNone/>
                      </a:pPr>
                      <a:r>
                        <a:rPr lang="en-US" sz="2400" b="1" i="1" u="none" strike="noStrike">
                          <a:solidFill>
                            <a:srgbClr val="000000"/>
                          </a:solidFill>
                          <a:effectLst/>
                          <a:latin typeface="Arial" panose="020B0604020202020204" pitchFamily="34" charset="0"/>
                        </a:rPr>
                        <a:t>n</a:t>
                      </a:r>
                      <a:r>
                        <a:rPr lang="en-US" sz="2400" b="0" i="0">
                          <a:solidFill>
                            <a:srgbClr val="000000"/>
                          </a:solidFill>
                          <a:effectLst/>
                          <a:latin typeface="Arial" panose="020B0604020202020204" pitchFamily="34" charset="0"/>
                        </a:rPr>
                        <a:t>​</a:t>
                      </a:r>
                      <a:endParaRPr lang="en-US" b="0" i="0">
                        <a:solidFill>
                          <a:srgbClr val="000000"/>
                        </a:solidFill>
                        <a:effectLst/>
                      </a:endParaRPr>
                    </a:p>
                  </a:txBody>
                  <a:tcPr anchor="ctr">
                    <a:lnL w="28213" cap="flat" cmpd="sng" algn="ctr">
                      <a:solidFill>
                        <a:srgbClr val="2F5597"/>
                      </a:solidFill>
                      <a:prstDash val="solid"/>
                      <a:round/>
                      <a:headEnd type="none" w="med" len="med"/>
                      <a:tailEnd type="none" w="med" len="med"/>
                    </a:lnL>
                    <a:lnR w="28213" cap="flat" cmpd="sng" algn="ctr">
                      <a:solidFill>
                        <a:srgbClr val="2F5597"/>
                      </a:solidFill>
                      <a:prstDash val="solid"/>
                      <a:round/>
                      <a:headEnd type="none" w="med" len="med"/>
                      <a:tailEnd type="none" w="med" len="med"/>
                    </a:lnR>
                    <a:lnT w="28213" cap="flat" cmpd="sng" algn="ctr">
                      <a:solidFill>
                        <a:srgbClr val="2F5597"/>
                      </a:solidFill>
                      <a:prstDash val="solid"/>
                      <a:round/>
                      <a:headEnd type="none" w="med" len="med"/>
                      <a:tailEnd type="none" w="med" len="med"/>
                    </a:lnT>
                    <a:lnB w="28213" cap="flat" cmpd="sng" algn="ctr">
                      <a:solidFill>
                        <a:srgbClr val="2F5597"/>
                      </a:solidFill>
                      <a:prstDash val="solid"/>
                      <a:round/>
                      <a:headEnd type="none" w="med" len="med"/>
                      <a:tailEnd type="none" w="med" len="med"/>
                    </a:lnB>
                    <a:solidFill>
                      <a:srgbClr val="FFC000"/>
                    </a:solidFill>
                  </a:tcPr>
                </a:tc>
                <a:tc>
                  <a:txBody>
                    <a:bodyPr/>
                    <a:lstStyle/>
                    <a:p>
                      <a:pPr algn="ctr" fontAlgn="base">
                        <a:lnSpc>
                          <a:spcPts val="2850"/>
                        </a:lnSpc>
                        <a:buNone/>
                      </a:pPr>
                      <a:r>
                        <a:rPr lang="en-US" sz="2400" b="1" i="0" u="none" strike="noStrike">
                          <a:solidFill>
                            <a:srgbClr val="000000"/>
                          </a:solidFill>
                          <a:effectLst/>
                          <a:latin typeface="Arial" panose="020B0604020202020204" pitchFamily="34" charset="0"/>
                        </a:rPr>
                        <a:t>Requested Action</a:t>
                      </a:r>
                      <a:r>
                        <a:rPr lang="en-US" sz="2400" b="0" i="0">
                          <a:solidFill>
                            <a:srgbClr val="000000"/>
                          </a:solidFill>
                          <a:effectLst/>
                          <a:latin typeface="Arial" panose="020B0604020202020204" pitchFamily="34" charset="0"/>
                        </a:rPr>
                        <a:t>​</a:t>
                      </a:r>
                      <a:endParaRPr lang="en-US" b="0" i="0">
                        <a:solidFill>
                          <a:srgbClr val="000000"/>
                        </a:solidFill>
                        <a:effectLst/>
                      </a:endParaRPr>
                    </a:p>
                  </a:txBody>
                  <a:tcPr anchor="ctr">
                    <a:lnL w="28213" cap="flat" cmpd="sng" algn="ctr">
                      <a:solidFill>
                        <a:srgbClr val="2F5597"/>
                      </a:solidFill>
                      <a:prstDash val="solid"/>
                      <a:round/>
                      <a:headEnd type="none" w="med" len="med"/>
                      <a:tailEnd type="none" w="med" len="med"/>
                    </a:lnL>
                    <a:lnR w="28213" cap="flat" cmpd="sng" algn="ctr">
                      <a:solidFill>
                        <a:srgbClr val="2F5597"/>
                      </a:solidFill>
                      <a:prstDash val="solid"/>
                      <a:round/>
                      <a:headEnd type="none" w="med" len="med"/>
                      <a:tailEnd type="none" w="med" len="med"/>
                    </a:lnR>
                    <a:lnT w="28213" cap="flat" cmpd="sng" algn="ctr">
                      <a:solidFill>
                        <a:srgbClr val="2F5597"/>
                      </a:solidFill>
                      <a:prstDash val="solid"/>
                      <a:round/>
                      <a:headEnd type="none" w="med" len="med"/>
                      <a:tailEnd type="none" w="med" len="med"/>
                    </a:lnT>
                    <a:lnB w="28213" cap="flat" cmpd="sng" algn="ctr">
                      <a:solidFill>
                        <a:srgbClr val="2F5597"/>
                      </a:solidFill>
                      <a:prstDash val="solid"/>
                      <a:round/>
                      <a:headEnd type="none" w="med" len="med"/>
                      <a:tailEnd type="none" w="med" len="med"/>
                    </a:lnB>
                    <a:solidFill>
                      <a:srgbClr val="FFC000"/>
                    </a:solidFill>
                  </a:tcPr>
                </a:tc>
                <a:extLst>
                  <a:ext uri="{0D108BD9-81ED-4DB2-BD59-A6C34878D82A}">
                    <a16:rowId xmlns:a16="http://schemas.microsoft.com/office/drawing/2014/main" val="3325598505"/>
                  </a:ext>
                </a:extLst>
              </a:tr>
              <a:tr h="516934">
                <a:tc>
                  <a:txBody>
                    <a:bodyPr/>
                    <a:lstStyle/>
                    <a:p>
                      <a:pPr algn="ctr" fontAlgn="base">
                        <a:lnSpc>
                          <a:spcPts val="2400"/>
                        </a:lnSpc>
                        <a:buNone/>
                      </a:pPr>
                      <a:r>
                        <a:rPr lang="en-US" sz="2000" b="0" i="0" u="none" strike="noStrike">
                          <a:solidFill>
                            <a:srgbClr val="000000"/>
                          </a:solidFill>
                          <a:effectLst/>
                          <a:latin typeface="Arial"/>
                        </a:rPr>
                        <a:t>35</a:t>
                      </a:r>
                    </a:p>
                  </a:txBody>
                  <a:tcPr anchor="ctr">
                    <a:lnL w="28213" cap="flat" cmpd="sng" algn="ctr">
                      <a:solidFill>
                        <a:srgbClr val="2F5597"/>
                      </a:solidFill>
                      <a:prstDash val="solid"/>
                      <a:round/>
                      <a:headEnd type="none" w="med" len="med"/>
                      <a:tailEnd type="none" w="med" len="med"/>
                    </a:lnL>
                    <a:lnR w="28213" cap="flat" cmpd="sng" algn="ctr">
                      <a:solidFill>
                        <a:srgbClr val="2F5597"/>
                      </a:solidFill>
                      <a:prstDash val="solid"/>
                      <a:round/>
                      <a:headEnd type="none" w="med" len="med"/>
                      <a:tailEnd type="none" w="med" len="med"/>
                    </a:lnR>
                    <a:lnT w="28213" cap="flat" cmpd="sng" algn="ctr">
                      <a:solidFill>
                        <a:srgbClr val="2F5597"/>
                      </a:solidFill>
                      <a:prstDash val="solid"/>
                      <a:round/>
                      <a:headEnd type="none" w="med" len="med"/>
                      <a:tailEnd type="none" w="med" len="med"/>
                    </a:lnT>
                    <a:lnB w="28213" cap="flat" cmpd="sng" algn="ctr">
                      <a:solidFill>
                        <a:srgbClr val="2F5597"/>
                      </a:solidFill>
                      <a:prstDash val="solid"/>
                      <a:round/>
                      <a:headEnd type="none" w="med" len="med"/>
                      <a:tailEnd type="none" w="med" len="med"/>
                    </a:lnB>
                    <a:noFill/>
                  </a:tcPr>
                </a:tc>
                <a:tc>
                  <a:txBody>
                    <a:bodyPr/>
                    <a:lstStyle/>
                    <a:p>
                      <a:pPr algn="l" fontAlgn="base">
                        <a:lnSpc>
                          <a:spcPts val="2400"/>
                        </a:lnSpc>
                        <a:buNone/>
                      </a:pPr>
                      <a:r>
                        <a:rPr lang="en-US" sz="2000" b="0" i="0" u="none" strike="noStrike">
                          <a:solidFill>
                            <a:srgbClr val="000000"/>
                          </a:solidFill>
                          <a:effectLst/>
                          <a:latin typeface="Arial"/>
                        </a:rPr>
                        <a:t>Initial Program Certification</a:t>
                      </a:r>
                      <a:r>
                        <a:rPr lang="en-US" sz="2000" b="0" i="0">
                          <a:solidFill>
                            <a:srgbClr val="000000"/>
                          </a:solidFill>
                          <a:effectLst/>
                          <a:latin typeface="Arial"/>
                        </a:rPr>
                        <a:t>​s</a:t>
                      </a:r>
                      <a:endParaRPr lang="en-US" b="0" i="0">
                        <a:solidFill>
                          <a:srgbClr val="000000"/>
                        </a:solidFill>
                        <a:effectLst/>
                      </a:endParaRPr>
                    </a:p>
                  </a:txBody>
                  <a:tcPr anchor="ctr">
                    <a:lnL w="28213" cap="flat" cmpd="sng" algn="ctr">
                      <a:solidFill>
                        <a:srgbClr val="2F5597"/>
                      </a:solidFill>
                      <a:prstDash val="solid"/>
                      <a:round/>
                      <a:headEnd type="none" w="med" len="med"/>
                      <a:tailEnd type="none" w="med" len="med"/>
                    </a:lnL>
                    <a:lnR w="28213" cap="flat" cmpd="sng" algn="ctr">
                      <a:solidFill>
                        <a:srgbClr val="2F5597"/>
                      </a:solidFill>
                      <a:prstDash val="solid"/>
                      <a:round/>
                      <a:headEnd type="none" w="med" len="med"/>
                      <a:tailEnd type="none" w="med" len="med"/>
                    </a:lnR>
                    <a:lnT w="28213" cap="flat" cmpd="sng" algn="ctr">
                      <a:solidFill>
                        <a:srgbClr val="2F5597"/>
                      </a:solidFill>
                      <a:prstDash val="solid"/>
                      <a:round/>
                      <a:headEnd type="none" w="med" len="med"/>
                      <a:tailEnd type="none" w="med" len="med"/>
                    </a:lnT>
                    <a:lnB w="28213" cap="flat" cmpd="sng" algn="ctr">
                      <a:solidFill>
                        <a:srgbClr val="2F5597"/>
                      </a:solidFill>
                      <a:prstDash val="solid"/>
                      <a:round/>
                      <a:headEnd type="none" w="med" len="med"/>
                      <a:tailEnd type="none" w="med" len="med"/>
                    </a:lnB>
                    <a:noFill/>
                  </a:tcPr>
                </a:tc>
                <a:extLst>
                  <a:ext uri="{0D108BD9-81ED-4DB2-BD59-A6C34878D82A}">
                    <a16:rowId xmlns:a16="http://schemas.microsoft.com/office/drawing/2014/main" val="2013145753"/>
                  </a:ext>
                </a:extLst>
              </a:tr>
              <a:tr h="624276">
                <a:tc>
                  <a:txBody>
                    <a:bodyPr/>
                    <a:lstStyle/>
                    <a:p>
                      <a:pPr lvl="0" algn="ctr">
                        <a:lnSpc>
                          <a:spcPts val="2400"/>
                        </a:lnSpc>
                        <a:buNone/>
                      </a:pPr>
                      <a:r>
                        <a:rPr lang="en-US" sz="2000" b="0" i="0">
                          <a:solidFill>
                            <a:srgbClr val="000000"/>
                          </a:solidFill>
                          <a:effectLst/>
                          <a:latin typeface="Arial"/>
                          <a:cs typeface="Arial"/>
                        </a:rPr>
                        <a:t>131</a:t>
                      </a:r>
                    </a:p>
                  </a:txBody>
                  <a:tcPr anchor="ctr">
                    <a:lnL w="28213" cap="flat" cmpd="sng" algn="ctr">
                      <a:solidFill>
                        <a:srgbClr val="2F5597"/>
                      </a:solidFill>
                      <a:prstDash val="solid"/>
                      <a:round/>
                      <a:headEnd type="none" w="med" len="med"/>
                      <a:tailEnd type="none" w="med" len="med"/>
                    </a:lnL>
                    <a:lnR w="28213" cap="flat" cmpd="sng" algn="ctr">
                      <a:solidFill>
                        <a:srgbClr val="2F5597"/>
                      </a:solidFill>
                      <a:prstDash val="solid"/>
                      <a:round/>
                      <a:headEnd type="none" w="med" len="med"/>
                      <a:tailEnd type="none" w="med" len="med"/>
                    </a:lnR>
                    <a:lnT w="28213" cap="flat" cmpd="sng" algn="ctr">
                      <a:solidFill>
                        <a:srgbClr val="2F5597"/>
                      </a:solidFill>
                      <a:prstDash val="solid"/>
                      <a:round/>
                      <a:headEnd type="none" w="med" len="med"/>
                      <a:tailEnd type="none" w="med" len="med"/>
                    </a:lnT>
                    <a:lnB w="28213" cap="flat" cmpd="sng" algn="ctr">
                      <a:solidFill>
                        <a:srgbClr val="2F5597"/>
                      </a:solidFill>
                      <a:prstDash val="solid"/>
                      <a:round/>
                      <a:headEnd type="none" w="med" len="med"/>
                      <a:tailEnd type="none" w="med" len="med"/>
                    </a:lnB>
                    <a:noFill/>
                  </a:tcPr>
                </a:tc>
                <a:tc>
                  <a:txBody>
                    <a:bodyPr/>
                    <a:lstStyle/>
                    <a:p>
                      <a:pPr algn="l" fontAlgn="base">
                        <a:lnSpc>
                          <a:spcPts val="2400"/>
                        </a:lnSpc>
                        <a:buNone/>
                      </a:pPr>
                      <a:r>
                        <a:rPr lang="en-US" sz="2000" b="0" i="0">
                          <a:solidFill>
                            <a:srgbClr val="000000"/>
                          </a:solidFill>
                          <a:effectLst/>
                          <a:latin typeface="Arial"/>
                          <a:cs typeface="Arial"/>
                        </a:rPr>
                        <a:t>Program Recertifications</a:t>
                      </a:r>
                      <a:endParaRPr lang="en-US" sz="2000" b="0" i="0">
                        <a:solidFill>
                          <a:srgbClr val="000000"/>
                        </a:solidFill>
                        <a:effectLst/>
                        <a:latin typeface="Arial" panose="020B0604020202020204" pitchFamily="34" charset="0"/>
                        <a:cs typeface="Arial" panose="020B0604020202020204" pitchFamily="34" charset="0"/>
                      </a:endParaRPr>
                    </a:p>
                  </a:txBody>
                  <a:tcPr anchor="ctr">
                    <a:lnL w="28213" cap="flat" cmpd="sng" algn="ctr">
                      <a:solidFill>
                        <a:srgbClr val="2F5597"/>
                      </a:solidFill>
                      <a:prstDash val="solid"/>
                      <a:round/>
                      <a:headEnd type="none" w="med" len="med"/>
                      <a:tailEnd type="none" w="med" len="med"/>
                    </a:lnL>
                    <a:lnR w="28213" cap="flat" cmpd="sng" algn="ctr">
                      <a:solidFill>
                        <a:srgbClr val="2F5597"/>
                      </a:solidFill>
                      <a:prstDash val="solid"/>
                      <a:round/>
                      <a:headEnd type="none" w="med" len="med"/>
                      <a:tailEnd type="none" w="med" len="med"/>
                    </a:lnR>
                    <a:lnT w="28213" cap="flat" cmpd="sng" algn="ctr">
                      <a:solidFill>
                        <a:srgbClr val="2F5597"/>
                      </a:solidFill>
                      <a:prstDash val="solid"/>
                      <a:round/>
                      <a:headEnd type="none" w="med" len="med"/>
                      <a:tailEnd type="none" w="med" len="med"/>
                    </a:lnT>
                    <a:lnB w="28213" cap="flat" cmpd="sng" algn="ctr">
                      <a:solidFill>
                        <a:srgbClr val="2F5597"/>
                      </a:solidFill>
                      <a:prstDash val="solid"/>
                      <a:round/>
                      <a:headEnd type="none" w="med" len="med"/>
                      <a:tailEnd type="none" w="med" len="med"/>
                    </a:lnB>
                    <a:noFill/>
                  </a:tcPr>
                </a:tc>
                <a:extLst>
                  <a:ext uri="{0D108BD9-81ED-4DB2-BD59-A6C34878D82A}">
                    <a16:rowId xmlns:a16="http://schemas.microsoft.com/office/drawing/2014/main" val="3491149640"/>
                  </a:ext>
                </a:extLst>
              </a:tr>
            </a:tbl>
          </a:graphicData>
        </a:graphic>
      </p:graphicFrame>
      <p:sp>
        <p:nvSpPr>
          <p:cNvPr id="10" name="TextBox 9">
            <a:extLst>
              <a:ext uri="{FF2B5EF4-FFF2-40B4-BE49-F238E27FC236}">
                <a16:creationId xmlns:a16="http://schemas.microsoft.com/office/drawing/2014/main" id="{027E6AA3-8A5B-08D6-798A-FBE8D92B1C9A}"/>
              </a:ext>
            </a:extLst>
          </p:cNvPr>
          <p:cNvSpPr txBox="1"/>
          <p:nvPr/>
        </p:nvSpPr>
        <p:spPr>
          <a:xfrm>
            <a:off x="1130303" y="1671577"/>
            <a:ext cx="9555479" cy="132343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18 Out-of-State Institutions and 2 Arkansas Private Institutions submitted Letters of Intent​​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Arial"/>
                <a:ea typeface="+mn-ea"/>
                <a:cs typeface="Arial"/>
              </a:rPr>
              <a:t>Received by January 1, 2026</a:t>
            </a:r>
            <a:endParaRPr kumimoji="0" lang="en-US" sz="1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701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DA7C2DB-0715-BA79-E1F2-A8AA140FE844}"/>
              </a:ext>
            </a:extLst>
          </p:cNvPr>
          <p:cNvSpPr txBox="1">
            <a:spLocks/>
          </p:cNvSpPr>
          <p:nvPr/>
        </p:nvSpPr>
        <p:spPr>
          <a:xfrm>
            <a:off x="4721301" y="6003237"/>
            <a:ext cx="2638078" cy="1494424"/>
          </a:xfrm>
          <a:prstGeom prst="rect">
            <a:avLst/>
          </a:prstGeom>
        </p:spPr>
        <p:txBody>
          <a:bodyPr/>
          <a:lstStyle>
            <a:lvl1pPr marL="228600" indent="-228600" algn="l" defTabSz="914400" rtl="0" eaLnBrk="1" latinLnBrk="0" hangingPunct="1">
              <a:lnSpc>
                <a:spcPct val="90000"/>
              </a:lnSpc>
              <a:spcBef>
                <a:spcPts val="1000"/>
              </a:spcBef>
              <a:buClr>
                <a:srgbClr val="00194C"/>
              </a:buClr>
              <a:buFont typeface="Arial" panose="020B0604020202020204" pitchFamily="34" charset="0"/>
              <a:buChar char="•"/>
              <a:defRPr lang="en-US" sz="2400" kern="1200">
                <a:solidFill>
                  <a:srgbClr val="00194C"/>
                </a:solidFill>
                <a:latin typeface="+mn-lt"/>
                <a:ea typeface="+mn-ea"/>
                <a:cs typeface="+mn-cs"/>
              </a:defRPr>
            </a:lvl1pPr>
            <a:lvl2pPr marL="685800" indent="-228600" algn="l" defTabSz="914400" rtl="0" eaLnBrk="1" latinLnBrk="0" hangingPunct="1">
              <a:lnSpc>
                <a:spcPct val="90000"/>
              </a:lnSpc>
              <a:spcBef>
                <a:spcPts val="500"/>
              </a:spcBef>
              <a:buClr>
                <a:srgbClr val="00194C"/>
              </a:buClr>
              <a:buFont typeface="Arial" panose="020B0604020202020204" pitchFamily="34" charset="0"/>
              <a:buChar char="•"/>
              <a:defRPr lang="en-US" sz="2000" kern="1200">
                <a:solidFill>
                  <a:srgbClr val="00194C"/>
                </a:solidFill>
                <a:latin typeface="+mn-lt"/>
                <a:ea typeface="+mn-ea"/>
                <a:cs typeface="+mn-cs"/>
              </a:defRPr>
            </a:lvl2pPr>
            <a:lvl3pPr marL="1143000" indent="-228600" algn="l" defTabSz="914400" rtl="0" eaLnBrk="1" latinLnBrk="0" hangingPunct="1">
              <a:lnSpc>
                <a:spcPct val="90000"/>
              </a:lnSpc>
              <a:spcBef>
                <a:spcPts val="500"/>
              </a:spcBef>
              <a:buClr>
                <a:srgbClr val="00194C"/>
              </a:buClr>
              <a:buFont typeface="Arial" panose="020B0604020202020204" pitchFamily="34" charset="0"/>
              <a:buChar char="•"/>
              <a:defRPr lang="en-US" sz="1800" kern="1200">
                <a:solidFill>
                  <a:srgbClr val="00194C"/>
                </a:solidFill>
                <a:latin typeface="+mn-lt"/>
                <a:ea typeface="+mn-ea"/>
                <a:cs typeface="+mn-cs"/>
              </a:defRPr>
            </a:lvl3pPr>
            <a:lvl4pPr marL="1600200" indent="-228600" algn="l" defTabSz="914400" rtl="0" eaLnBrk="1" latinLnBrk="0" hangingPunct="1">
              <a:lnSpc>
                <a:spcPct val="90000"/>
              </a:lnSpc>
              <a:spcBef>
                <a:spcPts val="500"/>
              </a:spcBef>
              <a:buClr>
                <a:srgbClr val="00194C"/>
              </a:buClr>
              <a:buFont typeface="Arial" panose="020B0604020202020204" pitchFamily="34" charset="0"/>
              <a:buChar char="•"/>
              <a:defRPr lang="en-US" sz="1600" kern="1200">
                <a:solidFill>
                  <a:srgbClr val="00194C"/>
                </a:solidFill>
                <a:latin typeface="+mn-lt"/>
                <a:ea typeface="+mn-ea"/>
                <a:cs typeface="+mn-cs"/>
              </a:defRPr>
            </a:lvl4pPr>
            <a:lvl5pPr marL="2057400" indent="-228600" algn="l" defTabSz="914400" rtl="0" eaLnBrk="1" latinLnBrk="0" hangingPunct="1">
              <a:lnSpc>
                <a:spcPct val="90000"/>
              </a:lnSpc>
              <a:spcBef>
                <a:spcPts val="500"/>
              </a:spcBef>
              <a:buClr>
                <a:srgbClr val="00194C"/>
              </a:buClr>
              <a:buFont typeface="Arial" panose="020B0604020202020204" pitchFamily="34" charset="0"/>
              <a:buChar char="•"/>
              <a:defRPr lang="en-IN" sz="1600" kern="1200">
                <a:solidFill>
                  <a:srgbClr val="0019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194C"/>
              </a:buClr>
              <a:buSzTx/>
              <a:buFont typeface="Arial" panose="020B0604020202020204" pitchFamily="34" charset="0"/>
              <a:buNone/>
              <a:tabLst/>
              <a:defRPr/>
            </a:pPr>
            <a:r>
              <a:rPr lang="en-US">
                <a:latin typeface="Calibri" panose="020F0502020204030204"/>
              </a:rPr>
              <a:t>Jason Kunau</a:t>
            </a:r>
            <a:endParaRPr kumimoji="0" lang="en-US" sz="2400" b="0" i="0" u="none" strike="noStrike" kern="1200" cap="none" spc="0" normalizeH="0" baseline="0" noProof="0">
              <a:ln>
                <a:noFill/>
              </a:ln>
              <a:solidFill>
                <a:srgbClr val="00194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00194C"/>
              </a:buClr>
              <a:buSzTx/>
              <a:buFont typeface="Arial" panose="020B0604020202020204" pitchFamily="34" charset="0"/>
              <a:buNone/>
              <a:tabLst/>
              <a:defRPr/>
            </a:pPr>
            <a:r>
              <a:rPr kumimoji="0" lang="en-US" sz="1400" b="0" i="0" u="none" strike="noStrike" kern="1200" cap="none" spc="0" normalizeH="0" baseline="0" noProof="0">
                <a:ln>
                  <a:noFill/>
                </a:ln>
                <a:solidFill>
                  <a:srgbClr val="00194C"/>
                </a:solidFill>
                <a:effectLst/>
                <a:uLnTx/>
                <a:uFillTx/>
                <a:latin typeface="Calibri" panose="020F0502020204030204"/>
                <a:ea typeface="+mn-ea"/>
                <a:cs typeface="+mn-cs"/>
              </a:rPr>
              <a:t>Finance Controller</a:t>
            </a:r>
          </a:p>
          <a:p>
            <a:pPr marL="0" marR="0" lvl="0" indent="0" algn="l" defTabSz="914400" rtl="0" eaLnBrk="1" fontAlgn="auto" latinLnBrk="0" hangingPunct="1">
              <a:lnSpc>
                <a:spcPct val="90000"/>
              </a:lnSpc>
              <a:spcBef>
                <a:spcPts val="1000"/>
              </a:spcBef>
              <a:spcAft>
                <a:spcPts val="0"/>
              </a:spcAft>
              <a:buClr>
                <a:srgbClr val="00194C"/>
              </a:buClr>
              <a:buSzTx/>
              <a:buFont typeface="Arial" panose="020B0604020202020204" pitchFamily="34" charset="0"/>
              <a:buNone/>
              <a:tabLst/>
              <a:defRPr/>
            </a:pPr>
            <a:endParaRPr kumimoji="0" lang="en-US" sz="2400" b="0" i="0" u="none" strike="noStrike" kern="1200" cap="none" spc="0" normalizeH="0" baseline="0" noProof="0">
              <a:ln>
                <a:noFill/>
              </a:ln>
              <a:solidFill>
                <a:srgbClr val="00194C"/>
              </a:solidFill>
              <a:effectLst/>
              <a:uLnTx/>
              <a:uFillTx/>
              <a:latin typeface="Calibri" panose="020F0502020204030204"/>
              <a:ea typeface="+mn-ea"/>
              <a:cs typeface="+mn-cs"/>
            </a:endParaRPr>
          </a:p>
        </p:txBody>
      </p:sp>
      <p:sp>
        <p:nvSpPr>
          <p:cNvPr id="7" name="Title 5">
            <a:extLst>
              <a:ext uri="{FF2B5EF4-FFF2-40B4-BE49-F238E27FC236}">
                <a16:creationId xmlns:a16="http://schemas.microsoft.com/office/drawing/2014/main" id="{8A3EB5C1-B463-0DF4-96E0-183EF81842E7}"/>
              </a:ext>
            </a:extLst>
          </p:cNvPr>
          <p:cNvSpPr txBox="1">
            <a:spLocks/>
          </p:cNvSpPr>
          <p:nvPr/>
        </p:nvSpPr>
        <p:spPr>
          <a:xfrm>
            <a:off x="0" y="-1"/>
            <a:ext cx="12192000" cy="1423283"/>
          </a:xfrm>
          <a:prstGeom prst="rect">
            <a:avLst/>
          </a:prstGeom>
          <a:solidFill>
            <a:schemeClr val="accent6">
              <a:lumMod val="75000"/>
            </a:schemeClr>
          </a:solidFill>
          <a:ln>
            <a:solidFill>
              <a:schemeClr val="accent6">
                <a:lumMod val="75000"/>
              </a:schemeClr>
            </a:solidFill>
          </a:ln>
        </p:spPr>
        <p:txBody>
          <a:bodyPr>
            <a:norm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Calibri" panose="020F0502020204030204"/>
                <a:ea typeface="+mj-ea"/>
                <a:cs typeface="+mj-cs"/>
              </a:rPr>
              <a:t>New DHE Staff</a:t>
            </a:r>
          </a:p>
        </p:txBody>
      </p:sp>
      <p:pic>
        <p:nvPicPr>
          <p:cNvPr id="2" name="Picture 1">
            <a:extLst>
              <a:ext uri="{FF2B5EF4-FFF2-40B4-BE49-F238E27FC236}">
                <a16:creationId xmlns:a16="http://schemas.microsoft.com/office/drawing/2014/main" id="{31E78170-5F93-C8B6-DF49-636B317751FB}"/>
              </a:ext>
            </a:extLst>
          </p:cNvPr>
          <p:cNvPicPr>
            <a:picLocks noChangeAspect="1"/>
          </p:cNvPicPr>
          <p:nvPr/>
        </p:nvPicPr>
        <p:blipFill>
          <a:blip r:embed="rId2"/>
          <a:stretch>
            <a:fillRect/>
          </a:stretch>
        </p:blipFill>
        <p:spPr>
          <a:xfrm>
            <a:off x="4377109" y="1697604"/>
            <a:ext cx="3326463" cy="4159094"/>
          </a:xfrm>
          <a:prstGeom prst="rect">
            <a:avLst/>
          </a:prstGeom>
        </p:spPr>
      </p:pic>
    </p:spTree>
    <p:extLst>
      <p:ext uri="{BB962C8B-B14F-4D97-AF65-F5344CB8AC3E}">
        <p14:creationId xmlns:p14="http://schemas.microsoft.com/office/powerpoint/2010/main" val="6055997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764F18-9B71-4D59-80A4-C9436CB2F479}"/>
              </a:ext>
            </a:extLst>
          </p:cNvPr>
          <p:cNvSpPr>
            <a:spLocks noGrp="1" noRot="1" noMove="1" noResize="1" noEditPoints="1" noAdjustHandles="1" noChangeArrowheads="1" noChangeShapeType="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rPr>
              <a:t>Add a footer</a:t>
            </a:r>
          </a:p>
        </p:txBody>
      </p:sp>
      <p:sp>
        <p:nvSpPr>
          <p:cNvPr id="4" name="Slide Number Placeholder 3">
            <a:extLst>
              <a:ext uri="{FF2B5EF4-FFF2-40B4-BE49-F238E27FC236}">
                <a16:creationId xmlns:a16="http://schemas.microsoft.com/office/drawing/2014/main" id="{7553D90E-F2EA-4BA1-ACBD-9D3D0EB22C8A}"/>
              </a:ext>
            </a:extLst>
          </p:cNvPr>
          <p:cNvSpPr>
            <a:spLocks noGrp="1" noRot="1" noMove="1" noResize="1" noEditPoints="1" noAdjustHandles="1" noChangeArrowheads="1" noChangeShapeType="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7B263E0-CBC2-79E8-CEBA-26778482542E}"/>
              </a:ext>
            </a:extLst>
          </p:cNvPr>
          <p:cNvSpPr txBox="1"/>
          <p:nvPr/>
        </p:nvSpPr>
        <p:spPr>
          <a:xfrm>
            <a:off x="1993469" y="4556125"/>
            <a:ext cx="8205061" cy="1231106"/>
          </a:xfrm>
          <a:prstGeom prst="rect">
            <a:avLst/>
          </a:prstGeom>
          <a:noFill/>
        </p:spPr>
        <p:txBody>
          <a:bodyPr wrap="square" rtlCol="0">
            <a:spAutoFit/>
          </a:bodyPr>
          <a:lstStyle/>
          <a:p>
            <a:pPr marL="120551" marR="0" lvl="0" indent="-120551" algn="l" defTabSz="192881"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srgbClr val="FFFFFF"/>
                </a:solidFill>
                <a:effectLst/>
                <a:uLnTx/>
                <a:uFillTx/>
                <a:latin typeface="Georgia"/>
                <a:ea typeface="+mn-ea"/>
                <a:cs typeface="+mn-cs"/>
              </a:rPr>
              <a:t>Follow-up questions can be sent to: </a:t>
            </a:r>
            <a:r>
              <a:rPr kumimoji="0" lang="en-US" sz="2000" b="0" i="0" u="none" strike="noStrike" kern="1200" cap="none" spc="0" normalizeH="0" baseline="0" noProof="0">
                <a:ln>
                  <a:noFill/>
                </a:ln>
                <a:solidFill>
                  <a:srgbClr val="FFFFFF"/>
                </a:solidFill>
                <a:effectLst/>
                <a:uLnTx/>
                <a:uFillTx/>
                <a:latin typeface="Georgia"/>
                <a:ea typeface="+mn-ea"/>
                <a:cs typeface="+mn-cs"/>
                <a:hlinkClick r:id="rId2">
                  <a:extLst>
                    <a:ext uri="{A12FA001-AC4F-418D-AE19-62706E023703}">
                      <ahyp:hlinkClr xmlns:ahyp="http://schemas.microsoft.com/office/drawing/2018/hyperlinkcolor" val="tx"/>
                    </a:ext>
                  </a:extLst>
                </a:hlinkClick>
              </a:rPr>
              <a:t>Nichole.Abernathy@adhe.edu</a:t>
            </a:r>
            <a:r>
              <a:rPr kumimoji="0" lang="en-US" sz="2000" b="0" i="0" u="none" strike="noStrike" kern="1200" cap="none" spc="0" normalizeH="0" baseline="0" noProof="0">
                <a:ln>
                  <a:noFill/>
                </a:ln>
                <a:solidFill>
                  <a:srgbClr val="FFFFFF"/>
                </a:solidFill>
                <a:effectLst/>
                <a:uLnTx/>
                <a:uFillTx/>
                <a:latin typeface="Georgia"/>
                <a:ea typeface="+mn-ea"/>
                <a:cs typeface="+mn-cs"/>
              </a:rPr>
              <a:t> </a:t>
            </a:r>
          </a:p>
          <a:p>
            <a:pPr marL="0" marR="0" lvl="0" indent="0" algn="l" defTabSz="19288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Georgia"/>
              <a:ea typeface="+mn-ea"/>
              <a:cs typeface="+mn-cs"/>
            </a:endParaRPr>
          </a:p>
          <a:p>
            <a:pPr marL="120551" marR="0" lvl="0" indent="-120551" algn="l" defTabSz="192881"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srgbClr val="FFFFFF"/>
                </a:solidFill>
                <a:effectLst/>
                <a:uLnTx/>
                <a:uFillTx/>
                <a:latin typeface="Georgia"/>
                <a:ea typeface="+mn-ea"/>
                <a:cs typeface="+mn-cs"/>
              </a:rPr>
              <a:t>Presentations will be posted on the ADHE website at: </a:t>
            </a:r>
          </a:p>
          <a:p>
            <a:pPr marL="0" marR="0" lvl="0" indent="0" algn="l" defTabSz="19288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eorgia"/>
                <a:ea typeface="+mn-ea"/>
                <a:cs typeface="+mn-cs"/>
                <a:hlinkClick r:id="rId3">
                  <a:extLst>
                    <a:ext uri="{A12FA001-AC4F-418D-AE19-62706E023703}">
                      <ahyp:hlinkClr xmlns:ahyp="http://schemas.microsoft.com/office/drawing/2018/hyperlinkcolor" val="tx"/>
                    </a:ext>
                  </a:extLst>
                </a:hlinkClick>
              </a:rPr>
              <a:t>https://www.adhe.edu/about-adhe/coordinating-board/board-presentations</a:t>
            </a:r>
            <a:r>
              <a:rPr kumimoji="0" lang="en-US" sz="1400" b="0" i="0" u="none" strike="noStrike" kern="1200" cap="none" spc="0" normalizeH="0" baseline="0" noProof="0">
                <a:ln>
                  <a:noFill/>
                </a:ln>
                <a:solidFill>
                  <a:srgbClr val="FFFFFF"/>
                </a:solidFill>
                <a:effectLst/>
                <a:uLnTx/>
                <a:uFillTx/>
                <a:latin typeface="Georgia"/>
                <a:ea typeface="+mn-ea"/>
                <a:cs typeface="+mn-cs"/>
              </a:rPr>
              <a:t> </a:t>
            </a:r>
          </a:p>
        </p:txBody>
      </p:sp>
      <p:sp>
        <p:nvSpPr>
          <p:cNvPr id="5" name="Title 6">
            <a:extLst>
              <a:ext uri="{FF2B5EF4-FFF2-40B4-BE49-F238E27FC236}">
                <a16:creationId xmlns:a16="http://schemas.microsoft.com/office/drawing/2014/main" id="{40DC619F-52B4-6D8C-CE32-508FE75E354E}"/>
              </a:ext>
            </a:extLst>
          </p:cNvPr>
          <p:cNvSpPr>
            <a:spLocks noGrp="1"/>
          </p:cNvSpPr>
          <p:nvPr>
            <p:ph type="title"/>
          </p:nvPr>
        </p:nvSpPr>
        <p:spPr>
          <a:xfrm>
            <a:off x="1387099" y="1232117"/>
            <a:ext cx="9144000" cy="1510074"/>
          </a:xfrm>
        </p:spPr>
        <p:txBody>
          <a:bodyPr>
            <a:normAutofit/>
          </a:bodyPr>
          <a:lstStyle/>
          <a:p>
            <a:pPr algn="ctr"/>
            <a:r>
              <a:rPr lang="en-US" sz="2800" kern="1400" spc="400">
                <a:latin typeface="Times New Roman" panose="02020603050405020304" pitchFamily="18" charset="0"/>
                <a:cs typeface="Times New Roman" panose="02020603050405020304" pitchFamily="18" charset="0"/>
              </a:rPr>
              <a:t>PUBLIC COMMENTS/</a:t>
            </a:r>
            <a:br>
              <a:rPr lang="en-US" sz="2800" kern="1400" spc="400">
                <a:latin typeface="Times New Roman" panose="02020603050405020304" pitchFamily="18" charset="0"/>
                <a:cs typeface="Times New Roman" panose="02020603050405020304" pitchFamily="18" charset="0"/>
              </a:rPr>
            </a:br>
            <a:r>
              <a:rPr lang="en-US" sz="2800" kern="1400" spc="400">
                <a:latin typeface="Times New Roman" panose="02020603050405020304" pitchFamily="18" charset="0"/>
                <a:cs typeface="Times New Roman" panose="02020603050405020304" pitchFamily="18" charset="0"/>
              </a:rPr>
              <a:t>ANNOUNCEMENTS</a:t>
            </a:r>
            <a:br>
              <a:rPr lang="en-US" sz="2800" kern="1400" spc="250"/>
            </a:br>
            <a:endParaRPr lang="en-US" sz="2800" kern="1400" spc="250"/>
          </a:p>
        </p:txBody>
      </p:sp>
    </p:spTree>
    <p:extLst>
      <p:ext uri="{BB962C8B-B14F-4D97-AF65-F5344CB8AC3E}">
        <p14:creationId xmlns:p14="http://schemas.microsoft.com/office/powerpoint/2010/main" val="2973707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aff Directory – Arkansas Student Loan ...">
            <a:extLst>
              <a:ext uri="{FF2B5EF4-FFF2-40B4-BE49-F238E27FC236}">
                <a16:creationId xmlns:a16="http://schemas.microsoft.com/office/drawing/2014/main" id="{86A56D87-12D8-4958-B3BE-00DAF27DB6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18971" y="3054648"/>
            <a:ext cx="6654685" cy="2201165"/>
          </a:xfrm>
          <a:prstGeom prst="rect">
            <a:avLst/>
          </a:prstGeom>
          <a:solidFill>
            <a:srgbClr val="FFFFFF"/>
          </a:solidFill>
        </p:spPr>
      </p:pic>
      <p:sp>
        <p:nvSpPr>
          <p:cNvPr id="2" name="Title 5">
            <a:extLst>
              <a:ext uri="{FF2B5EF4-FFF2-40B4-BE49-F238E27FC236}">
                <a16:creationId xmlns:a16="http://schemas.microsoft.com/office/drawing/2014/main" id="{87351D89-0A6B-C3CD-FE7B-729BC966B3D7}"/>
              </a:ext>
            </a:extLst>
          </p:cNvPr>
          <p:cNvSpPr txBox="1">
            <a:spLocks/>
          </p:cNvSpPr>
          <p:nvPr/>
        </p:nvSpPr>
        <p:spPr>
          <a:xfrm>
            <a:off x="0" y="0"/>
            <a:ext cx="12192000" cy="1388940"/>
          </a:xfrm>
          <a:prstGeom prst="rect">
            <a:avLst/>
          </a:prstGeom>
          <a:solidFill>
            <a:srgbClr val="014A90"/>
          </a:solidFill>
          <a:ln>
            <a:solidFill>
              <a:schemeClr val="accent1">
                <a:lumMod val="90000"/>
                <a:lumOff val="10000"/>
              </a:schemeClr>
            </a:solidFill>
          </a:ln>
        </p:spPr>
        <p:txBody>
          <a:bodyPr>
            <a:norm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alibri" panose="020F0502020204030204"/>
              <a:ea typeface="+mj-ea"/>
              <a:cs typeface="+mj-cs"/>
            </a:endParaRPr>
          </a:p>
          <a:p>
            <a:pPr marL="0" marR="0" lvl="0" indent="0" algn="ctr" defTabSz="914400" rtl="0" eaLnBrk="1" fontAlgn="base"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Open Sans" panose="020B0606030504020204" pitchFamily="34" charset="0"/>
              <a:ea typeface="+mj-ea"/>
              <a:cs typeface="+mj-cs"/>
            </a:endParaRPr>
          </a:p>
          <a:p>
            <a:pPr marL="0" marR="0" lvl="0" indent="0" algn="ctr" defTabSz="914400" rtl="0" eaLnBrk="1" fontAlgn="base"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Open Sans" panose="020B0606030504020204" pitchFamily="34" charset="0"/>
                <a:ea typeface="+mj-ea"/>
                <a:cs typeface="+mj-cs"/>
              </a:rPr>
              <a:t>Director Tony Williams</a:t>
            </a:r>
          </a:p>
        </p:txBody>
      </p:sp>
    </p:spTree>
    <p:extLst>
      <p:ext uri="{BB962C8B-B14F-4D97-AF65-F5344CB8AC3E}">
        <p14:creationId xmlns:p14="http://schemas.microsoft.com/office/powerpoint/2010/main" val="1109388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wearing graduation caps and gowns&#10;&#10;Description automatically generated with medium confidence">
            <a:extLst>
              <a:ext uri="{FF2B5EF4-FFF2-40B4-BE49-F238E27FC236}">
                <a16:creationId xmlns:a16="http://schemas.microsoft.com/office/drawing/2014/main" id="{0792E400-6556-4F6F-8EAB-FA7334FA6A0A}"/>
              </a:ext>
            </a:extLst>
          </p:cNvPr>
          <p:cNvPicPr>
            <a:picLocks noChangeAspect="1"/>
          </p:cNvPicPr>
          <p:nvPr/>
        </p:nvPicPr>
        <p:blipFill rotWithShape="1">
          <a:blip r:embed="rId3">
            <a:extLst>
              <a:ext uri="{28A0092B-C50C-407E-A947-70E740481C1C}">
                <a14:useLocalDpi xmlns:a14="http://schemas.microsoft.com/office/drawing/2010/main" val="0"/>
              </a:ext>
            </a:extLst>
          </a:blip>
          <a:srcRect t="13096" b="3446"/>
          <a:stretch/>
        </p:blipFill>
        <p:spPr>
          <a:xfrm>
            <a:off x="1523999" y="1"/>
            <a:ext cx="9144000" cy="5114925"/>
          </a:xfrm>
          <a:prstGeom prst="rect">
            <a:avLst/>
          </a:prstGeom>
        </p:spPr>
      </p:pic>
      <p:sp>
        <p:nvSpPr>
          <p:cNvPr id="4" name="Rectangle: Rounded Corners 3">
            <a:extLst>
              <a:ext uri="{FF2B5EF4-FFF2-40B4-BE49-F238E27FC236}">
                <a16:creationId xmlns:a16="http://schemas.microsoft.com/office/drawing/2014/main" id="{FC74171B-BDF4-4F39-BB0C-D1E24F05E626}"/>
              </a:ext>
            </a:extLst>
          </p:cNvPr>
          <p:cNvSpPr/>
          <p:nvPr/>
        </p:nvSpPr>
        <p:spPr>
          <a:xfrm>
            <a:off x="2362200" y="3545459"/>
            <a:ext cx="7772400" cy="1422693"/>
          </a:xfrm>
          <a:prstGeom prst="roundRect">
            <a:avLst/>
          </a:prstGeom>
          <a:solidFill>
            <a:srgbClr val="00499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latin typeface="Montserrat" panose="00000500000000000000" pitchFamily="2" charset="0"/>
              </a:rPr>
              <a:t>Since 1977, ASLA has provided </a:t>
            </a:r>
          </a:p>
          <a:p>
            <a:pPr algn="ctr"/>
            <a:r>
              <a:rPr lang="en-US" sz="2200" b="1">
                <a:solidFill>
                  <a:srgbClr val="FFFFFF"/>
                </a:solidFill>
                <a:latin typeface="Montserrat" panose="00000500000000000000" pitchFamily="2" charset="0"/>
              </a:rPr>
              <a:t>College Planning Services to thousands of families and </a:t>
            </a:r>
          </a:p>
          <a:p>
            <a:pPr algn="ctr"/>
            <a:r>
              <a:rPr lang="en-US" sz="2200" b="1">
                <a:solidFill>
                  <a:srgbClr val="FFFFFF"/>
                </a:solidFill>
                <a:latin typeface="Montserrat" panose="00000500000000000000" pitchFamily="2" charset="0"/>
              </a:rPr>
              <a:t>over $1 Billion in Higher Education Funding.</a:t>
            </a:r>
            <a:endParaRPr lang="en-US" sz="2200">
              <a:solidFill>
                <a:srgbClr val="FFFFFF"/>
              </a:solidFill>
              <a:latin typeface="Montserrat" panose="00000500000000000000" pitchFamily="2" charset="0"/>
            </a:endParaRPr>
          </a:p>
        </p:txBody>
      </p:sp>
      <p:sp>
        <p:nvSpPr>
          <p:cNvPr id="9" name="Rectangle 8">
            <a:extLst>
              <a:ext uri="{FF2B5EF4-FFF2-40B4-BE49-F238E27FC236}">
                <a16:creationId xmlns:a16="http://schemas.microsoft.com/office/drawing/2014/main" id="{4BBE01BF-7490-4B08-86C5-30DD91D6B055}"/>
              </a:ext>
            </a:extLst>
          </p:cNvPr>
          <p:cNvSpPr/>
          <p:nvPr/>
        </p:nvSpPr>
        <p:spPr>
          <a:xfrm>
            <a:off x="1524000" y="5355331"/>
            <a:ext cx="1752601" cy="1362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i="1">
              <a:solidFill>
                <a:srgbClr val="C00000"/>
              </a:solidFill>
              <a:latin typeface="OCR A Extended" panose="02010509020102010303" pitchFamily="50" charset="0"/>
              <a:ea typeface="STHupo" panose="020B0503020204020204" pitchFamily="2" charset="-122"/>
            </a:endParaRPr>
          </a:p>
        </p:txBody>
      </p:sp>
      <p:sp>
        <p:nvSpPr>
          <p:cNvPr id="5" name="TextBox 4">
            <a:extLst>
              <a:ext uri="{FF2B5EF4-FFF2-40B4-BE49-F238E27FC236}">
                <a16:creationId xmlns:a16="http://schemas.microsoft.com/office/drawing/2014/main" id="{7E9D3D7D-C146-7154-19C5-0BFEA870B299}"/>
              </a:ext>
            </a:extLst>
          </p:cNvPr>
          <p:cNvSpPr txBox="1"/>
          <p:nvPr/>
        </p:nvSpPr>
        <p:spPr>
          <a:xfrm>
            <a:off x="6254582" y="5499066"/>
            <a:ext cx="3657600" cy="523220"/>
          </a:xfrm>
          <a:prstGeom prst="rect">
            <a:avLst/>
          </a:prstGeom>
          <a:noFill/>
        </p:spPr>
        <p:txBody>
          <a:bodyPr wrap="square">
            <a:spAutoFit/>
          </a:bodyPr>
          <a:lstStyle/>
          <a:p>
            <a:pPr algn="ctr" defTabSz="457200">
              <a:defRPr/>
            </a:pPr>
            <a:r>
              <a:rPr lang="en-US" sz="1400">
                <a:solidFill>
                  <a:srgbClr val="44546A">
                    <a:lumMod val="50000"/>
                  </a:srgbClr>
                </a:solidFill>
                <a:latin typeface="Calibri" panose="020F0502020204030204"/>
              </a:rPr>
              <a:t>A Division of the Arkansas Development Finance Authority </a:t>
            </a:r>
          </a:p>
        </p:txBody>
      </p:sp>
      <p:pic>
        <p:nvPicPr>
          <p:cNvPr id="2" name="Picture 1">
            <a:extLst>
              <a:ext uri="{FF2B5EF4-FFF2-40B4-BE49-F238E27FC236}">
                <a16:creationId xmlns:a16="http://schemas.microsoft.com/office/drawing/2014/main" id="{610A70A3-FA8E-4B1A-0EEB-9D8F91EA989B}"/>
              </a:ext>
            </a:extLst>
          </p:cNvPr>
          <p:cNvPicPr>
            <a:picLocks noChangeAspect="1"/>
          </p:cNvPicPr>
          <p:nvPr/>
        </p:nvPicPr>
        <p:blipFill>
          <a:blip r:embed="rId4"/>
          <a:stretch>
            <a:fillRect/>
          </a:stretch>
        </p:blipFill>
        <p:spPr>
          <a:xfrm>
            <a:off x="1981201" y="5518157"/>
            <a:ext cx="3200405" cy="1008258"/>
          </a:xfrm>
          <a:prstGeom prst="rect">
            <a:avLst/>
          </a:prstGeom>
        </p:spPr>
      </p:pic>
      <p:pic>
        <p:nvPicPr>
          <p:cNvPr id="7" name="Picture 6">
            <a:extLst>
              <a:ext uri="{FF2B5EF4-FFF2-40B4-BE49-F238E27FC236}">
                <a16:creationId xmlns:a16="http://schemas.microsoft.com/office/drawing/2014/main" id="{1DE142BA-FFC8-83C4-999F-19F946FB7AB2}"/>
              </a:ext>
            </a:extLst>
          </p:cNvPr>
          <p:cNvPicPr>
            <a:picLocks noChangeAspect="1"/>
          </p:cNvPicPr>
          <p:nvPr/>
        </p:nvPicPr>
        <p:blipFill>
          <a:blip r:embed="rId5"/>
          <a:stretch>
            <a:fillRect/>
          </a:stretch>
        </p:blipFill>
        <p:spPr>
          <a:xfrm>
            <a:off x="7010396" y="5989806"/>
            <a:ext cx="2456396" cy="563394"/>
          </a:xfrm>
          <a:prstGeom prst="rect">
            <a:avLst/>
          </a:prstGeom>
        </p:spPr>
      </p:pic>
    </p:spTree>
    <p:extLst>
      <p:ext uri="{BB962C8B-B14F-4D97-AF65-F5344CB8AC3E}">
        <p14:creationId xmlns:p14="http://schemas.microsoft.com/office/powerpoint/2010/main" val="3802030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76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Title 5">
            <a:extLst>
              <a:ext uri="{FF2B5EF4-FFF2-40B4-BE49-F238E27FC236}">
                <a16:creationId xmlns:a16="http://schemas.microsoft.com/office/drawing/2014/main" id="{948F8339-0150-7836-9B27-F28726ADDC39}"/>
              </a:ext>
            </a:extLst>
          </p:cNvPr>
          <p:cNvSpPr>
            <a:spLocks noGrp="1"/>
          </p:cNvSpPr>
          <p:nvPr>
            <p:ph type="title" idx="4294967295"/>
          </p:nvPr>
        </p:nvSpPr>
        <p:spPr>
          <a:xfrm>
            <a:off x="2081213" y="742951"/>
            <a:ext cx="2607469" cy="4962524"/>
          </a:xfrm>
        </p:spPr>
        <p:txBody>
          <a:bodyPr vert="horz" lIns="91440" tIns="45720" rIns="91440" bIns="45720" rtlCol="0" anchor="ctr">
            <a:normAutofit fontScale="90000"/>
          </a:bodyPr>
          <a:lstStyle/>
          <a:p>
            <a:pPr algn="ctr"/>
            <a:r>
              <a:rPr lang="en-US" sz="2600">
                <a:solidFill>
                  <a:srgbClr val="FFFFFF"/>
                </a:solidFill>
              </a:rPr>
              <a:t>57,500 Booklets Printed Annually</a:t>
            </a:r>
            <a:br>
              <a:rPr lang="en-US" sz="2600">
                <a:solidFill>
                  <a:srgbClr val="FFFFFF"/>
                </a:solidFill>
              </a:rPr>
            </a:br>
            <a:r>
              <a:rPr lang="en-US" sz="2600">
                <a:solidFill>
                  <a:srgbClr val="FFFFFF"/>
                </a:solidFill>
              </a:rPr>
              <a:t>&amp;</a:t>
            </a:r>
            <a:br>
              <a:rPr lang="en-US" sz="2600">
                <a:solidFill>
                  <a:srgbClr val="FFFFFF"/>
                </a:solidFill>
              </a:rPr>
            </a:br>
            <a:r>
              <a:rPr lang="en-US" sz="2600">
                <a:solidFill>
                  <a:srgbClr val="FFFFFF"/>
                </a:solidFill>
              </a:rPr>
              <a:t>Available Online</a:t>
            </a:r>
            <a:br>
              <a:rPr lang="en-US" sz="2600">
                <a:solidFill>
                  <a:srgbClr val="FFFFFF"/>
                </a:solidFill>
              </a:rPr>
            </a:br>
            <a:br>
              <a:rPr lang="en-US" sz="2600">
                <a:solidFill>
                  <a:srgbClr val="FFFFFF"/>
                </a:solidFill>
              </a:rPr>
            </a:br>
            <a:br>
              <a:rPr lang="en-US" sz="2600">
                <a:solidFill>
                  <a:srgbClr val="FFFFFF"/>
                </a:solidFill>
              </a:rPr>
            </a:br>
            <a:r>
              <a:rPr lang="en-US" sz="2600">
                <a:solidFill>
                  <a:srgbClr val="FFFFFF"/>
                </a:solidFill>
              </a:rPr>
              <a:t>Distributed to students through high school counselors</a:t>
            </a:r>
            <a:br>
              <a:rPr lang="en-US" sz="2600">
                <a:solidFill>
                  <a:srgbClr val="FFFFFF"/>
                </a:solidFill>
              </a:rPr>
            </a:br>
            <a:br>
              <a:rPr lang="en-US" sz="2600">
                <a:solidFill>
                  <a:srgbClr val="FFFFFF"/>
                </a:solidFill>
              </a:rPr>
            </a:br>
            <a:br>
              <a:rPr lang="en-US" sz="2600">
                <a:solidFill>
                  <a:srgbClr val="FFFFFF"/>
                </a:solidFill>
              </a:rPr>
            </a:br>
            <a:r>
              <a:rPr lang="en-US" sz="2600">
                <a:solidFill>
                  <a:srgbClr val="FFFFFF"/>
                </a:solidFill>
              </a:rPr>
              <a:t>Spanish Version - available online </a:t>
            </a:r>
            <a:br>
              <a:rPr lang="en-US" sz="2600">
                <a:solidFill>
                  <a:srgbClr val="FFFFFF"/>
                </a:solidFill>
              </a:rPr>
            </a:br>
            <a:endParaRPr lang="en-US" sz="2600">
              <a:solidFill>
                <a:srgbClr val="FFFFFF"/>
              </a:solidFill>
            </a:endParaRPr>
          </a:p>
        </p:txBody>
      </p:sp>
      <p:sp>
        <p:nvSpPr>
          <p:cNvPr id="5" name="Slide Number Placeholder 4">
            <a:extLst>
              <a:ext uri="{FF2B5EF4-FFF2-40B4-BE49-F238E27FC236}">
                <a16:creationId xmlns:a16="http://schemas.microsoft.com/office/drawing/2014/main" id="{F0B627CA-E00F-D692-F509-18407423C789}"/>
              </a:ext>
            </a:extLst>
          </p:cNvPr>
          <p:cNvSpPr>
            <a:spLocks noGrp="1"/>
          </p:cNvSpPr>
          <p:nvPr>
            <p:ph type="sldNum" sz="quarter" idx="12"/>
          </p:nvPr>
        </p:nvSpPr>
        <p:spPr>
          <a:xfrm>
            <a:off x="9718737" y="6423026"/>
            <a:ext cx="578644" cy="365125"/>
          </a:xfrm>
        </p:spPr>
        <p:txBody>
          <a:bodyPr vert="horz" lIns="91440" tIns="45720" rIns="91440" bIns="45720" rtlCol="0" anchor="ctr">
            <a:normAutofit/>
          </a:bodyPr>
          <a:lstStyle/>
          <a:p>
            <a:pPr>
              <a:spcAft>
                <a:spcPts val="600"/>
              </a:spcAft>
              <a:defRPr/>
            </a:pPr>
            <a:fld id="{5DEF90DE-F527-4539-A5E1-550D6B049B2E}" type="slidenum">
              <a:rPr lang="en-US">
                <a:solidFill>
                  <a:prstClr val="black">
                    <a:tint val="75000"/>
                  </a:prstClr>
                </a:solidFill>
                <a:latin typeface="Calibri" panose="020F0502020204030204"/>
              </a:rPr>
              <a:pPr>
                <a:spcAft>
                  <a:spcPts val="600"/>
                </a:spcAft>
                <a:defRPr/>
              </a:pPr>
              <a:t>15</a:t>
            </a:fld>
            <a:endParaRPr lang="en-US">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44759D6D-9AC3-ECE5-C6C1-CFD2A8384350}"/>
              </a:ext>
            </a:extLst>
          </p:cNvPr>
          <p:cNvPicPr>
            <a:picLocks noChangeAspect="1"/>
          </p:cNvPicPr>
          <p:nvPr/>
        </p:nvPicPr>
        <p:blipFill>
          <a:blip r:embed="rId3"/>
          <a:stretch>
            <a:fillRect/>
          </a:stretch>
        </p:blipFill>
        <p:spPr>
          <a:xfrm>
            <a:off x="5638800" y="381001"/>
            <a:ext cx="4576126" cy="6042024"/>
          </a:xfrm>
          <a:prstGeom prst="rect">
            <a:avLst/>
          </a:prstGeom>
          <a:effectLst>
            <a:glow rad="330200">
              <a:schemeClr val="accent3">
                <a:satMod val="175000"/>
                <a:alpha val="84000"/>
              </a:schemeClr>
            </a:glow>
          </a:effectLst>
        </p:spPr>
      </p:pic>
    </p:spTree>
    <p:extLst>
      <p:ext uri="{BB962C8B-B14F-4D97-AF65-F5344CB8AC3E}">
        <p14:creationId xmlns:p14="http://schemas.microsoft.com/office/powerpoint/2010/main" val="2240470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268F5-117E-5821-B2C3-777040C3B53A}"/>
              </a:ext>
            </a:extLst>
          </p:cNvPr>
          <p:cNvSpPr>
            <a:spLocks noGrp="1"/>
          </p:cNvSpPr>
          <p:nvPr>
            <p:ph type="title"/>
          </p:nvPr>
        </p:nvSpPr>
        <p:spPr>
          <a:xfrm>
            <a:off x="1828800" y="228600"/>
            <a:ext cx="8210550" cy="685800"/>
          </a:xfrm>
          <a:solidFill>
            <a:schemeClr val="accent1">
              <a:lumMod val="75000"/>
            </a:schemeClr>
          </a:solidFill>
        </p:spPr>
        <p:txBody>
          <a:bodyPr>
            <a:normAutofit/>
          </a:bodyPr>
          <a:lstStyle/>
          <a:p>
            <a:r>
              <a:rPr lang="en-US" sz="3200">
                <a:solidFill>
                  <a:schemeClr val="bg1"/>
                </a:solidFill>
              </a:rPr>
              <a:t>Federal Student Loan Defaults</a:t>
            </a:r>
          </a:p>
        </p:txBody>
      </p:sp>
      <p:graphicFrame>
        <p:nvGraphicFramePr>
          <p:cNvPr id="5" name="Content Placeholder 4">
            <a:extLst>
              <a:ext uri="{FF2B5EF4-FFF2-40B4-BE49-F238E27FC236}">
                <a16:creationId xmlns:a16="http://schemas.microsoft.com/office/drawing/2014/main" id="{CAC0000B-6B56-EFAD-35EB-9087FEC29BCE}"/>
              </a:ext>
            </a:extLst>
          </p:cNvPr>
          <p:cNvGraphicFramePr>
            <a:graphicFrameLocks noGrp="1"/>
          </p:cNvGraphicFramePr>
          <p:nvPr>
            <p:ph idx="1"/>
          </p:nvPr>
        </p:nvGraphicFramePr>
        <p:xfrm>
          <a:off x="1990725" y="2946803"/>
          <a:ext cx="8210550" cy="3774673"/>
        </p:xfrm>
        <a:graphic>
          <a:graphicData uri="http://schemas.openxmlformats.org/drawingml/2006/table">
            <a:tbl>
              <a:tblPr firstRow="1" bandRow="1">
                <a:tableStyleId>{5C22544A-7EE6-4342-B048-85BDC9FD1C3A}</a:tableStyleId>
              </a:tblPr>
              <a:tblGrid>
                <a:gridCol w="1553348">
                  <a:extLst>
                    <a:ext uri="{9D8B030D-6E8A-4147-A177-3AD203B41FA5}">
                      <a16:colId xmlns:a16="http://schemas.microsoft.com/office/drawing/2014/main" val="4259195572"/>
                    </a:ext>
                  </a:extLst>
                </a:gridCol>
                <a:gridCol w="1479378">
                  <a:extLst>
                    <a:ext uri="{9D8B030D-6E8A-4147-A177-3AD203B41FA5}">
                      <a16:colId xmlns:a16="http://schemas.microsoft.com/office/drawing/2014/main" val="3112985311"/>
                    </a:ext>
                  </a:extLst>
                </a:gridCol>
                <a:gridCol w="5177824">
                  <a:extLst>
                    <a:ext uri="{9D8B030D-6E8A-4147-A177-3AD203B41FA5}">
                      <a16:colId xmlns:a16="http://schemas.microsoft.com/office/drawing/2014/main" val="1784884550"/>
                    </a:ext>
                  </a:extLst>
                </a:gridCol>
              </a:tblGrid>
              <a:tr h="584521">
                <a:tc>
                  <a:txBody>
                    <a:bodyPr/>
                    <a:lstStyle/>
                    <a:p>
                      <a:pPr algn="ctr"/>
                      <a:r>
                        <a:rPr lang="en-US" sz="1600">
                          <a:latin typeface="+mj-lt"/>
                        </a:rPr>
                        <a:t>Loans Entering Repayment</a:t>
                      </a:r>
                    </a:p>
                  </a:txBody>
                  <a:tcPr marT="37785" marB="37785" anchor="ctr">
                    <a:solidFill>
                      <a:schemeClr val="accent1">
                        <a:lumMod val="75000"/>
                      </a:schemeClr>
                    </a:solidFill>
                  </a:tcPr>
                </a:tc>
                <a:tc>
                  <a:txBody>
                    <a:bodyPr/>
                    <a:lstStyle/>
                    <a:p>
                      <a:pPr algn="ctr"/>
                      <a:r>
                        <a:rPr lang="en-US" sz="1600">
                          <a:latin typeface="+mj-lt"/>
                        </a:rPr>
                        <a:t>Default Rate Published</a:t>
                      </a:r>
                    </a:p>
                  </a:txBody>
                  <a:tcPr marT="37785" marB="37785" anchor="ctr">
                    <a:solidFill>
                      <a:schemeClr val="accent1">
                        <a:lumMod val="75000"/>
                      </a:schemeClr>
                    </a:solidFill>
                  </a:tcPr>
                </a:tc>
                <a:tc>
                  <a:txBody>
                    <a:bodyPr/>
                    <a:lstStyle/>
                    <a:p>
                      <a:pPr algn="ctr"/>
                      <a:r>
                        <a:rPr lang="en-US" sz="2000">
                          <a:latin typeface="+mj-lt"/>
                        </a:rPr>
                        <a:t>Default Rate / Anticipated Rate</a:t>
                      </a:r>
                    </a:p>
                  </a:txBody>
                  <a:tcPr marT="37785" marB="37785" anchor="ctr">
                    <a:solidFill>
                      <a:schemeClr val="accent1">
                        <a:lumMod val="75000"/>
                      </a:schemeClr>
                    </a:solidFill>
                  </a:tcPr>
                </a:tc>
                <a:extLst>
                  <a:ext uri="{0D108BD9-81ED-4DB2-BD59-A6C34878D82A}">
                    <a16:rowId xmlns:a16="http://schemas.microsoft.com/office/drawing/2014/main" val="668247392"/>
                  </a:ext>
                </a:extLst>
              </a:tr>
              <a:tr h="531692">
                <a:tc>
                  <a:txBody>
                    <a:bodyPr/>
                    <a:lstStyle/>
                    <a:p>
                      <a:pPr algn="ctr"/>
                      <a:r>
                        <a:rPr lang="en-US" sz="1800"/>
                        <a:t>2020</a:t>
                      </a:r>
                    </a:p>
                  </a:txBody>
                  <a:tcPr marT="37785" marB="37785" anchor="ctr"/>
                </a:tc>
                <a:tc>
                  <a:txBody>
                    <a:bodyPr/>
                    <a:lstStyle/>
                    <a:p>
                      <a:pPr algn="ctr"/>
                      <a:r>
                        <a:rPr lang="en-US" sz="1800"/>
                        <a:t>2023</a:t>
                      </a:r>
                    </a:p>
                  </a:txBody>
                  <a:tcPr marT="37785" marB="37785" anchor="ctr"/>
                </a:tc>
                <a:tc>
                  <a:txBody>
                    <a:bodyPr/>
                    <a:lstStyle/>
                    <a:p>
                      <a:pPr algn="ctr"/>
                      <a:r>
                        <a:rPr lang="en-US" sz="1800"/>
                        <a:t>0%</a:t>
                      </a:r>
                    </a:p>
                  </a:txBody>
                  <a:tcPr marT="37785" marB="37785" anchor="ctr"/>
                </a:tc>
                <a:extLst>
                  <a:ext uri="{0D108BD9-81ED-4DB2-BD59-A6C34878D82A}">
                    <a16:rowId xmlns:a16="http://schemas.microsoft.com/office/drawing/2014/main" val="572499288"/>
                  </a:ext>
                </a:extLst>
              </a:tr>
              <a:tr h="531692">
                <a:tc>
                  <a:txBody>
                    <a:bodyPr/>
                    <a:lstStyle/>
                    <a:p>
                      <a:pPr algn="ctr"/>
                      <a:r>
                        <a:rPr lang="en-US" sz="1800"/>
                        <a:t>2021</a:t>
                      </a:r>
                    </a:p>
                  </a:txBody>
                  <a:tcPr marT="37785" marB="37785" anchor="ctr"/>
                </a:tc>
                <a:tc>
                  <a:txBody>
                    <a:bodyPr/>
                    <a:lstStyle/>
                    <a:p>
                      <a:pPr algn="ctr"/>
                      <a:r>
                        <a:rPr lang="en-US" sz="1800"/>
                        <a:t>2024</a:t>
                      </a:r>
                    </a:p>
                  </a:txBody>
                  <a:tcPr marT="37785" marB="37785" anchor="ctr"/>
                </a:tc>
                <a:tc>
                  <a:txBody>
                    <a:bodyPr/>
                    <a:lstStyle/>
                    <a:p>
                      <a:pPr algn="ctr"/>
                      <a:r>
                        <a:rPr lang="en-US" sz="1800"/>
                        <a:t>0%</a:t>
                      </a:r>
                    </a:p>
                  </a:txBody>
                  <a:tcPr marT="37785" marB="37785" anchor="ctr"/>
                </a:tc>
                <a:extLst>
                  <a:ext uri="{0D108BD9-81ED-4DB2-BD59-A6C34878D82A}">
                    <a16:rowId xmlns:a16="http://schemas.microsoft.com/office/drawing/2014/main" val="3002661133"/>
                  </a:ext>
                </a:extLst>
              </a:tr>
              <a:tr h="531692">
                <a:tc>
                  <a:txBody>
                    <a:bodyPr/>
                    <a:lstStyle/>
                    <a:p>
                      <a:pPr algn="ctr"/>
                      <a:r>
                        <a:rPr lang="en-US" sz="1800"/>
                        <a:t>2022</a:t>
                      </a:r>
                    </a:p>
                  </a:txBody>
                  <a:tcPr marT="37785" marB="37785" anchor="ctr"/>
                </a:tc>
                <a:tc>
                  <a:txBody>
                    <a:bodyPr/>
                    <a:lstStyle/>
                    <a:p>
                      <a:pPr algn="ctr"/>
                      <a:r>
                        <a:rPr lang="en-US" sz="1800"/>
                        <a:t>2025</a:t>
                      </a:r>
                    </a:p>
                  </a:txBody>
                  <a:tcPr marT="37785" marB="37785" anchor="ctr"/>
                </a:tc>
                <a:tc>
                  <a:txBody>
                    <a:bodyPr/>
                    <a:lstStyle/>
                    <a:p>
                      <a:pPr algn="ctr"/>
                      <a:r>
                        <a:rPr lang="en-US" sz="1800"/>
                        <a:t>0%</a:t>
                      </a:r>
                    </a:p>
                  </a:txBody>
                  <a:tcPr marT="37785" marB="37785" anchor="ctr"/>
                </a:tc>
                <a:extLst>
                  <a:ext uri="{0D108BD9-81ED-4DB2-BD59-A6C34878D82A}">
                    <a16:rowId xmlns:a16="http://schemas.microsoft.com/office/drawing/2014/main" val="2872704437"/>
                  </a:ext>
                </a:extLst>
              </a:tr>
              <a:tr h="531692">
                <a:tc>
                  <a:txBody>
                    <a:bodyPr/>
                    <a:lstStyle/>
                    <a:p>
                      <a:pPr algn="ctr"/>
                      <a:r>
                        <a:rPr lang="en-US" sz="1800"/>
                        <a:t>2023</a:t>
                      </a:r>
                    </a:p>
                  </a:txBody>
                  <a:tcPr marT="37785" marB="37785" anchor="ctr"/>
                </a:tc>
                <a:tc>
                  <a:txBody>
                    <a:bodyPr/>
                    <a:lstStyle/>
                    <a:p>
                      <a:pPr algn="ctr"/>
                      <a:r>
                        <a:rPr lang="en-US" sz="1800"/>
                        <a:t>2026</a:t>
                      </a:r>
                    </a:p>
                  </a:txBody>
                  <a:tcPr marT="37785" marB="37785" anchor="ctr"/>
                </a:tc>
                <a:tc>
                  <a:txBody>
                    <a:bodyPr/>
                    <a:lstStyle/>
                    <a:p>
                      <a:pPr algn="ctr"/>
                      <a:r>
                        <a:rPr lang="en-US" sz="1800"/>
                        <a:t>0% or near 0%</a:t>
                      </a:r>
                    </a:p>
                  </a:txBody>
                  <a:tcPr marT="37785" marB="37785" anchor="ctr"/>
                </a:tc>
                <a:extLst>
                  <a:ext uri="{0D108BD9-81ED-4DB2-BD59-A6C34878D82A}">
                    <a16:rowId xmlns:a16="http://schemas.microsoft.com/office/drawing/2014/main" val="232114069"/>
                  </a:ext>
                </a:extLst>
              </a:tr>
              <a:tr h="531692">
                <a:tc>
                  <a:txBody>
                    <a:bodyPr/>
                    <a:lstStyle/>
                    <a:p>
                      <a:pPr algn="ctr"/>
                      <a:r>
                        <a:rPr lang="en-US" sz="1800"/>
                        <a:t>2024</a:t>
                      </a:r>
                    </a:p>
                  </a:txBody>
                  <a:tcPr marT="37785" marB="37785" anchor="ctr"/>
                </a:tc>
                <a:tc>
                  <a:txBody>
                    <a:bodyPr/>
                    <a:lstStyle/>
                    <a:p>
                      <a:pPr algn="ctr"/>
                      <a:r>
                        <a:rPr lang="en-US" sz="1800"/>
                        <a:t>2027</a:t>
                      </a:r>
                    </a:p>
                  </a:txBody>
                  <a:tcPr marT="37785" marB="37785" anchor="ctr"/>
                </a:tc>
                <a:tc>
                  <a:txBody>
                    <a:bodyPr/>
                    <a:lstStyle/>
                    <a:p>
                      <a:pPr algn="ctr"/>
                      <a:r>
                        <a:rPr lang="en-US" sz="1800"/>
                        <a:t>Abbreviated Tracking Period = Lower Default Rates?</a:t>
                      </a:r>
                    </a:p>
                  </a:txBody>
                  <a:tcPr marT="37785" marB="37785" anchor="ctr"/>
                </a:tc>
                <a:extLst>
                  <a:ext uri="{0D108BD9-81ED-4DB2-BD59-A6C34878D82A}">
                    <a16:rowId xmlns:a16="http://schemas.microsoft.com/office/drawing/2014/main" val="1405732860"/>
                  </a:ext>
                </a:extLst>
              </a:tr>
              <a:tr h="531692">
                <a:tc>
                  <a:txBody>
                    <a:bodyPr/>
                    <a:lstStyle/>
                    <a:p>
                      <a:pPr algn="ctr"/>
                      <a:r>
                        <a:rPr lang="en-US" sz="1800"/>
                        <a:t>2025</a:t>
                      </a:r>
                    </a:p>
                  </a:txBody>
                  <a:tcPr marT="37785" marB="37785" anchor="ctr"/>
                </a:tc>
                <a:tc>
                  <a:txBody>
                    <a:bodyPr/>
                    <a:lstStyle/>
                    <a:p>
                      <a:pPr algn="ctr"/>
                      <a:r>
                        <a:rPr lang="en-US" sz="1800"/>
                        <a:t>2028</a:t>
                      </a:r>
                    </a:p>
                  </a:txBody>
                  <a:tcPr marT="37785" marB="37785" anchor="ctr"/>
                </a:tc>
                <a:tc>
                  <a:txBody>
                    <a:bodyPr/>
                    <a:lstStyle/>
                    <a:p>
                      <a:pPr algn="ctr"/>
                      <a:r>
                        <a:rPr lang="en-US" sz="1800"/>
                        <a:t>Return to “Normal”</a:t>
                      </a:r>
                    </a:p>
                  </a:txBody>
                  <a:tcPr marT="37785" marB="37785" anchor="ctr"/>
                </a:tc>
                <a:extLst>
                  <a:ext uri="{0D108BD9-81ED-4DB2-BD59-A6C34878D82A}">
                    <a16:rowId xmlns:a16="http://schemas.microsoft.com/office/drawing/2014/main" val="2832132357"/>
                  </a:ext>
                </a:extLst>
              </a:tr>
            </a:tbl>
          </a:graphicData>
        </a:graphic>
      </p:graphicFrame>
      <p:sp>
        <p:nvSpPr>
          <p:cNvPr id="4" name="Slide Number Placeholder 3">
            <a:extLst>
              <a:ext uri="{FF2B5EF4-FFF2-40B4-BE49-F238E27FC236}">
                <a16:creationId xmlns:a16="http://schemas.microsoft.com/office/drawing/2014/main" id="{1A331C7F-969A-7245-41CB-C93597773EF4}"/>
              </a:ext>
            </a:extLst>
          </p:cNvPr>
          <p:cNvSpPr>
            <a:spLocks noGrp="1"/>
          </p:cNvSpPr>
          <p:nvPr>
            <p:ph type="sldNum" sz="quarter" idx="12"/>
          </p:nvPr>
        </p:nvSpPr>
        <p:spPr/>
        <p:txBody>
          <a:bodyPr/>
          <a:lstStyle/>
          <a:p>
            <a:fld id="{5DEF90DE-F527-4539-A5E1-550D6B049B2E}" type="slidenum">
              <a:rPr lang="en-US">
                <a:solidFill>
                  <a:prstClr val="black">
                    <a:tint val="75000"/>
                  </a:prstClr>
                </a:solidFill>
                <a:latin typeface="Calibri" panose="020F0502020204030204"/>
              </a:rPr>
              <a:pPr/>
              <a:t>16</a:t>
            </a:fld>
            <a:endParaRPr lang="en-US">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82D125CC-977C-9234-1F99-88BD549CC896}"/>
              </a:ext>
            </a:extLst>
          </p:cNvPr>
          <p:cNvSpPr txBox="1"/>
          <p:nvPr/>
        </p:nvSpPr>
        <p:spPr>
          <a:xfrm>
            <a:off x="1835499" y="1066801"/>
            <a:ext cx="8210550" cy="1015663"/>
          </a:xfrm>
          <a:prstGeom prst="rect">
            <a:avLst/>
          </a:prstGeom>
          <a:noFill/>
        </p:spPr>
        <p:txBody>
          <a:bodyPr wrap="square">
            <a:spAutoFit/>
          </a:bodyPr>
          <a:lstStyle/>
          <a:p>
            <a:r>
              <a:rPr lang="en-US" sz="2000">
                <a:solidFill>
                  <a:prstClr val="black"/>
                </a:solidFill>
                <a:latin typeface="Calibri" panose="020F0502020204030204"/>
              </a:rPr>
              <a:t>ASLA is in partnership with 22 Higher Education Institutions to provide student loan default prevention counseling.</a:t>
            </a:r>
          </a:p>
          <a:p>
            <a:endParaRPr lang="en-US" sz="2000">
              <a:solidFill>
                <a:prstClr val="black"/>
              </a:solidFill>
              <a:latin typeface="Calibri" panose="020F0502020204030204"/>
            </a:endParaRPr>
          </a:p>
        </p:txBody>
      </p:sp>
      <p:sp>
        <p:nvSpPr>
          <p:cNvPr id="6" name="TextBox 5">
            <a:extLst>
              <a:ext uri="{FF2B5EF4-FFF2-40B4-BE49-F238E27FC236}">
                <a16:creationId xmlns:a16="http://schemas.microsoft.com/office/drawing/2014/main" id="{4D591417-29A1-E9F0-334C-3CF0E07AF069}"/>
              </a:ext>
            </a:extLst>
          </p:cNvPr>
          <p:cNvSpPr txBox="1"/>
          <p:nvPr/>
        </p:nvSpPr>
        <p:spPr>
          <a:xfrm>
            <a:off x="3086100" y="1884639"/>
            <a:ext cx="6019800" cy="700448"/>
          </a:xfrm>
          <a:prstGeom prst="rect">
            <a:avLst/>
          </a:prstGeom>
          <a:solidFill>
            <a:schemeClr val="accent4">
              <a:lumMod val="40000"/>
              <a:lumOff val="60000"/>
            </a:schemeClr>
          </a:solidFill>
        </p:spPr>
        <p:txBody>
          <a:bodyPr wrap="square">
            <a:spAutoFit/>
          </a:bodyPr>
          <a:lstStyle/>
          <a:p>
            <a:pPr algn="ctr">
              <a:lnSpc>
                <a:spcPct val="120000"/>
              </a:lnSpc>
            </a:pPr>
            <a:r>
              <a:rPr lang="en-US">
                <a:solidFill>
                  <a:prstClr val="black"/>
                </a:solidFill>
                <a:latin typeface="Calibri" panose="020F0502020204030204"/>
              </a:rPr>
              <a:t>COVID Payment Pause:  </a:t>
            </a:r>
            <a:r>
              <a:rPr lang="en-US" b="1">
                <a:solidFill>
                  <a:prstClr val="black"/>
                </a:solidFill>
                <a:latin typeface="Calibri" panose="020F0502020204030204"/>
              </a:rPr>
              <a:t>March 2020 to September 2024</a:t>
            </a:r>
          </a:p>
          <a:p>
            <a:pPr algn="ctr">
              <a:lnSpc>
                <a:spcPct val="120000"/>
              </a:lnSpc>
            </a:pPr>
            <a:r>
              <a:rPr lang="en-US" sz="1600">
                <a:solidFill>
                  <a:prstClr val="black"/>
                </a:solidFill>
                <a:latin typeface="Calibri" panose="020F0502020204030204"/>
              </a:rPr>
              <a:t>Student loan payments NOT required for </a:t>
            </a:r>
            <a:r>
              <a:rPr lang="en-US" sz="1600" b="1">
                <a:solidFill>
                  <a:prstClr val="black"/>
                </a:solidFill>
                <a:latin typeface="Calibri" panose="020F0502020204030204"/>
              </a:rPr>
              <a:t>4 ½ years.</a:t>
            </a:r>
            <a:endParaRPr lang="en-US" sz="1600">
              <a:solidFill>
                <a:prstClr val="black"/>
              </a:solidFill>
              <a:latin typeface="Calibri" panose="020F0502020204030204"/>
            </a:endParaRPr>
          </a:p>
        </p:txBody>
      </p:sp>
    </p:spTree>
    <p:extLst>
      <p:ext uri="{BB962C8B-B14F-4D97-AF65-F5344CB8AC3E}">
        <p14:creationId xmlns:p14="http://schemas.microsoft.com/office/powerpoint/2010/main" val="1256505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754761-84EA-1AB5-D3F0-10A23FF0F3B6}"/>
              </a:ext>
            </a:extLst>
          </p:cNvPr>
          <p:cNvSpPr>
            <a:spLocks noGrp="1"/>
          </p:cNvSpPr>
          <p:nvPr>
            <p:ph type="sldNum" sz="quarter" idx="12"/>
          </p:nvPr>
        </p:nvSpPr>
        <p:spPr/>
        <p:txBody>
          <a:bodyPr/>
          <a:lstStyle/>
          <a:p>
            <a:fld id="{5DEF90DE-F527-4539-A5E1-550D6B049B2E}" type="slidenum">
              <a:rPr lang="en-US">
                <a:solidFill>
                  <a:prstClr val="black">
                    <a:tint val="75000"/>
                  </a:prstClr>
                </a:solidFill>
                <a:latin typeface="Calibri" panose="020F0502020204030204"/>
              </a:rPr>
              <a:pPr/>
              <a:t>17</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64FBEC5A-D88B-4ACD-7E9E-34F2F275A6B6}"/>
              </a:ext>
            </a:extLst>
          </p:cNvPr>
          <p:cNvPicPr>
            <a:picLocks noChangeAspect="1"/>
          </p:cNvPicPr>
          <p:nvPr/>
        </p:nvPicPr>
        <p:blipFill>
          <a:blip r:embed="rId2"/>
          <a:stretch>
            <a:fillRect/>
          </a:stretch>
        </p:blipFill>
        <p:spPr>
          <a:xfrm>
            <a:off x="1676401" y="0"/>
            <a:ext cx="8991601" cy="6858000"/>
          </a:xfrm>
          <a:prstGeom prst="rect">
            <a:avLst/>
          </a:prstGeom>
        </p:spPr>
      </p:pic>
      <p:sp>
        <p:nvSpPr>
          <p:cNvPr id="7" name="TextBox 6">
            <a:extLst>
              <a:ext uri="{FF2B5EF4-FFF2-40B4-BE49-F238E27FC236}">
                <a16:creationId xmlns:a16="http://schemas.microsoft.com/office/drawing/2014/main" id="{0C3AC2EB-FADE-1073-8128-9D415F87AF76}"/>
              </a:ext>
            </a:extLst>
          </p:cNvPr>
          <p:cNvSpPr txBox="1"/>
          <p:nvPr/>
        </p:nvSpPr>
        <p:spPr>
          <a:xfrm>
            <a:off x="5743833" y="4583845"/>
            <a:ext cx="704335" cy="369332"/>
          </a:xfrm>
          <a:prstGeom prst="rect">
            <a:avLst/>
          </a:prstGeom>
          <a:noFill/>
        </p:spPr>
        <p:txBody>
          <a:bodyPr wrap="square" rtlCol="0">
            <a:spAutoFit/>
          </a:bodyPr>
          <a:lstStyle/>
          <a:p>
            <a:r>
              <a:rPr lang="en-US">
                <a:solidFill>
                  <a:prstClr val="white"/>
                </a:solidFill>
                <a:latin typeface="Calibri" panose="020F0502020204030204"/>
              </a:rPr>
              <a:t>15.5</a:t>
            </a:r>
          </a:p>
        </p:txBody>
      </p:sp>
      <p:sp>
        <p:nvSpPr>
          <p:cNvPr id="8" name="TextBox 7">
            <a:extLst>
              <a:ext uri="{FF2B5EF4-FFF2-40B4-BE49-F238E27FC236}">
                <a16:creationId xmlns:a16="http://schemas.microsoft.com/office/drawing/2014/main" id="{7F1F32CA-6B28-1E43-7CAA-BB96C89E87E1}"/>
              </a:ext>
            </a:extLst>
          </p:cNvPr>
          <p:cNvSpPr txBox="1"/>
          <p:nvPr/>
        </p:nvSpPr>
        <p:spPr>
          <a:xfrm>
            <a:off x="6540843" y="3883508"/>
            <a:ext cx="704335" cy="369332"/>
          </a:xfrm>
          <a:prstGeom prst="rect">
            <a:avLst/>
          </a:prstGeom>
          <a:noFill/>
        </p:spPr>
        <p:txBody>
          <a:bodyPr wrap="square" rtlCol="0">
            <a:spAutoFit/>
          </a:bodyPr>
          <a:lstStyle/>
          <a:p>
            <a:r>
              <a:rPr lang="en-US">
                <a:solidFill>
                  <a:prstClr val="white"/>
                </a:solidFill>
                <a:latin typeface="Calibri" panose="020F0502020204030204"/>
              </a:rPr>
              <a:t>13.5</a:t>
            </a:r>
          </a:p>
        </p:txBody>
      </p:sp>
      <p:sp>
        <p:nvSpPr>
          <p:cNvPr id="9" name="TextBox 8">
            <a:extLst>
              <a:ext uri="{FF2B5EF4-FFF2-40B4-BE49-F238E27FC236}">
                <a16:creationId xmlns:a16="http://schemas.microsoft.com/office/drawing/2014/main" id="{20FDDC2D-D1A3-AC84-227D-8482166F7930}"/>
              </a:ext>
            </a:extLst>
          </p:cNvPr>
          <p:cNvSpPr txBox="1"/>
          <p:nvPr/>
        </p:nvSpPr>
        <p:spPr>
          <a:xfrm>
            <a:off x="5743832" y="5422316"/>
            <a:ext cx="704335" cy="369332"/>
          </a:xfrm>
          <a:prstGeom prst="rect">
            <a:avLst/>
          </a:prstGeom>
          <a:noFill/>
        </p:spPr>
        <p:txBody>
          <a:bodyPr wrap="square" rtlCol="0">
            <a:spAutoFit/>
          </a:bodyPr>
          <a:lstStyle/>
          <a:p>
            <a:r>
              <a:rPr lang="en-US">
                <a:solidFill>
                  <a:prstClr val="white"/>
                </a:solidFill>
                <a:latin typeface="Calibri" panose="020F0502020204030204"/>
              </a:rPr>
              <a:t>18.3</a:t>
            </a:r>
          </a:p>
        </p:txBody>
      </p:sp>
      <p:sp>
        <p:nvSpPr>
          <p:cNvPr id="10" name="TextBox 9">
            <a:extLst>
              <a:ext uri="{FF2B5EF4-FFF2-40B4-BE49-F238E27FC236}">
                <a16:creationId xmlns:a16="http://schemas.microsoft.com/office/drawing/2014/main" id="{70E1CE10-4BA7-5628-5105-87B790B04105}"/>
              </a:ext>
            </a:extLst>
          </p:cNvPr>
          <p:cNvSpPr txBox="1"/>
          <p:nvPr/>
        </p:nvSpPr>
        <p:spPr>
          <a:xfrm>
            <a:off x="7629783" y="4399179"/>
            <a:ext cx="704335" cy="369332"/>
          </a:xfrm>
          <a:prstGeom prst="rect">
            <a:avLst/>
          </a:prstGeom>
          <a:noFill/>
        </p:spPr>
        <p:txBody>
          <a:bodyPr wrap="square" rtlCol="0">
            <a:spAutoFit/>
          </a:bodyPr>
          <a:lstStyle/>
          <a:p>
            <a:r>
              <a:rPr lang="en-US">
                <a:solidFill>
                  <a:prstClr val="white"/>
                </a:solidFill>
                <a:latin typeface="Calibri" panose="020F0502020204030204"/>
              </a:rPr>
              <a:t>15.2</a:t>
            </a:r>
          </a:p>
        </p:txBody>
      </p:sp>
      <p:sp>
        <p:nvSpPr>
          <p:cNvPr id="11" name="TextBox 10">
            <a:extLst>
              <a:ext uri="{FF2B5EF4-FFF2-40B4-BE49-F238E27FC236}">
                <a16:creationId xmlns:a16="http://schemas.microsoft.com/office/drawing/2014/main" id="{DCB751C8-A30B-433A-4FEB-BB589281B148}"/>
              </a:ext>
            </a:extLst>
          </p:cNvPr>
          <p:cNvSpPr txBox="1"/>
          <p:nvPr/>
        </p:nvSpPr>
        <p:spPr>
          <a:xfrm>
            <a:off x="7107603" y="5158835"/>
            <a:ext cx="704335" cy="369332"/>
          </a:xfrm>
          <a:prstGeom prst="rect">
            <a:avLst/>
          </a:prstGeom>
          <a:noFill/>
        </p:spPr>
        <p:txBody>
          <a:bodyPr wrap="square" rtlCol="0">
            <a:spAutoFit/>
          </a:bodyPr>
          <a:lstStyle/>
          <a:p>
            <a:r>
              <a:rPr lang="en-US">
                <a:solidFill>
                  <a:prstClr val="white"/>
                </a:solidFill>
                <a:latin typeface="Calibri" panose="020F0502020204030204"/>
              </a:rPr>
              <a:t>22.3</a:t>
            </a:r>
          </a:p>
        </p:txBody>
      </p:sp>
      <p:sp>
        <p:nvSpPr>
          <p:cNvPr id="12" name="TextBox 11">
            <a:extLst>
              <a:ext uri="{FF2B5EF4-FFF2-40B4-BE49-F238E27FC236}">
                <a16:creationId xmlns:a16="http://schemas.microsoft.com/office/drawing/2014/main" id="{BF5EA05D-BE88-7E6F-9580-FD6D4BE70617}"/>
              </a:ext>
            </a:extLst>
          </p:cNvPr>
          <p:cNvSpPr txBox="1"/>
          <p:nvPr/>
        </p:nvSpPr>
        <p:spPr>
          <a:xfrm>
            <a:off x="6755435" y="5593749"/>
            <a:ext cx="704335" cy="369332"/>
          </a:xfrm>
          <a:prstGeom prst="rect">
            <a:avLst/>
          </a:prstGeom>
          <a:noFill/>
        </p:spPr>
        <p:txBody>
          <a:bodyPr wrap="square" rtlCol="0">
            <a:spAutoFit/>
          </a:bodyPr>
          <a:lstStyle/>
          <a:p>
            <a:r>
              <a:rPr lang="en-US">
                <a:solidFill>
                  <a:prstClr val="white"/>
                </a:solidFill>
                <a:latin typeface="Calibri" panose="020F0502020204030204"/>
              </a:rPr>
              <a:t>22.6</a:t>
            </a:r>
          </a:p>
        </p:txBody>
      </p:sp>
      <p:sp>
        <p:nvSpPr>
          <p:cNvPr id="13" name="TextBox 12">
            <a:extLst>
              <a:ext uri="{FF2B5EF4-FFF2-40B4-BE49-F238E27FC236}">
                <a16:creationId xmlns:a16="http://schemas.microsoft.com/office/drawing/2014/main" id="{B1EE3307-9C6D-C102-ABF7-7F91393D5B22}"/>
              </a:ext>
            </a:extLst>
          </p:cNvPr>
          <p:cNvSpPr txBox="1"/>
          <p:nvPr/>
        </p:nvSpPr>
        <p:spPr>
          <a:xfrm>
            <a:off x="6598124" y="4677443"/>
            <a:ext cx="704335" cy="369332"/>
          </a:xfrm>
          <a:prstGeom prst="rect">
            <a:avLst/>
          </a:prstGeom>
          <a:noFill/>
        </p:spPr>
        <p:txBody>
          <a:bodyPr wrap="square" rtlCol="0">
            <a:spAutoFit/>
          </a:bodyPr>
          <a:lstStyle/>
          <a:p>
            <a:r>
              <a:rPr lang="en-US">
                <a:solidFill>
                  <a:prstClr val="black"/>
                </a:solidFill>
                <a:latin typeface="Calibri" panose="020F0502020204030204"/>
              </a:rPr>
              <a:t>13.1</a:t>
            </a:r>
          </a:p>
        </p:txBody>
      </p:sp>
      <p:sp>
        <p:nvSpPr>
          <p:cNvPr id="2" name="TextBox 1">
            <a:extLst>
              <a:ext uri="{FF2B5EF4-FFF2-40B4-BE49-F238E27FC236}">
                <a16:creationId xmlns:a16="http://schemas.microsoft.com/office/drawing/2014/main" id="{5AF98139-7874-54A8-00A5-6291D2264D00}"/>
              </a:ext>
            </a:extLst>
          </p:cNvPr>
          <p:cNvSpPr txBox="1"/>
          <p:nvPr/>
        </p:nvSpPr>
        <p:spPr>
          <a:xfrm>
            <a:off x="6448167" y="950846"/>
            <a:ext cx="3704968" cy="369332"/>
          </a:xfrm>
          <a:prstGeom prst="rect">
            <a:avLst/>
          </a:prstGeom>
          <a:noFill/>
          <a:ln w="28575">
            <a:solidFill>
              <a:schemeClr val="accent1"/>
            </a:solidFill>
          </a:ln>
        </p:spPr>
        <p:txBody>
          <a:bodyPr wrap="square" rtlCol="0">
            <a:spAutoFit/>
          </a:bodyPr>
          <a:lstStyle/>
          <a:p>
            <a:r>
              <a:rPr lang="en-US">
                <a:solidFill>
                  <a:prstClr val="black"/>
                </a:solidFill>
                <a:latin typeface="Calibri" panose="020F0502020204030204"/>
              </a:rPr>
              <a:t>Urban Institute – November 20, 2025</a:t>
            </a:r>
          </a:p>
        </p:txBody>
      </p:sp>
    </p:spTree>
    <p:extLst>
      <p:ext uri="{BB962C8B-B14F-4D97-AF65-F5344CB8AC3E}">
        <p14:creationId xmlns:p14="http://schemas.microsoft.com/office/powerpoint/2010/main" val="1278840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68C718-9036-025E-F426-ACF09C173C5F}"/>
              </a:ext>
            </a:extLst>
          </p:cNvPr>
          <p:cNvSpPr>
            <a:spLocks noGrp="1"/>
          </p:cNvSpPr>
          <p:nvPr>
            <p:ph type="sldNum" sz="quarter" idx="12"/>
          </p:nvPr>
        </p:nvSpPr>
        <p:spPr/>
        <p:txBody>
          <a:bodyPr/>
          <a:lstStyle/>
          <a:p>
            <a:fld id="{5DEF90DE-F527-4539-A5E1-550D6B049B2E}" type="slidenum">
              <a:rPr lang="en-US">
                <a:solidFill>
                  <a:prstClr val="black">
                    <a:tint val="75000"/>
                  </a:prstClr>
                </a:solidFill>
                <a:latin typeface="Calibri" panose="020F0502020204030204"/>
              </a:rPr>
              <a:pPr/>
              <a:t>18</a:t>
            </a:fld>
            <a:endParaRPr lang="en-US">
              <a:solidFill>
                <a:prstClr val="black">
                  <a:tint val="75000"/>
                </a:prstClr>
              </a:solidFill>
              <a:latin typeface="Calibri" panose="020F0502020204030204"/>
            </a:endParaRPr>
          </a:p>
        </p:txBody>
      </p:sp>
      <p:pic>
        <p:nvPicPr>
          <p:cNvPr id="4" name="Picture 3" descr="A map of the united states of america&#10;&#10;AI-generated content may be incorrect.">
            <a:extLst>
              <a:ext uri="{FF2B5EF4-FFF2-40B4-BE49-F238E27FC236}">
                <a16:creationId xmlns:a16="http://schemas.microsoft.com/office/drawing/2014/main" id="{039C2063-E722-023B-3790-BBE5304FA3EB}"/>
              </a:ext>
            </a:extLst>
          </p:cNvPr>
          <p:cNvPicPr>
            <a:picLocks noChangeAspect="1"/>
          </p:cNvPicPr>
          <p:nvPr/>
        </p:nvPicPr>
        <p:blipFill>
          <a:blip r:embed="rId3"/>
          <a:stretch>
            <a:fillRect/>
          </a:stretch>
        </p:blipFill>
        <p:spPr>
          <a:xfrm>
            <a:off x="1524000" y="304800"/>
            <a:ext cx="9144000" cy="5105400"/>
          </a:xfrm>
          <a:prstGeom prst="rect">
            <a:avLst/>
          </a:prstGeom>
        </p:spPr>
      </p:pic>
      <p:sp>
        <p:nvSpPr>
          <p:cNvPr id="5" name="TextBox 4">
            <a:extLst>
              <a:ext uri="{FF2B5EF4-FFF2-40B4-BE49-F238E27FC236}">
                <a16:creationId xmlns:a16="http://schemas.microsoft.com/office/drawing/2014/main" id="{55048D7D-EB33-92C9-F8C3-F2CDB83ED5A1}"/>
              </a:ext>
            </a:extLst>
          </p:cNvPr>
          <p:cNvSpPr txBox="1"/>
          <p:nvPr/>
        </p:nvSpPr>
        <p:spPr>
          <a:xfrm>
            <a:off x="1714500" y="5851471"/>
            <a:ext cx="8763000" cy="707886"/>
          </a:xfrm>
          <a:prstGeom prst="rect">
            <a:avLst/>
          </a:prstGeom>
          <a:noFill/>
          <a:ln w="28575">
            <a:solidFill>
              <a:schemeClr val="accent1"/>
            </a:solidFill>
          </a:ln>
        </p:spPr>
        <p:txBody>
          <a:bodyPr wrap="square" rtlCol="0">
            <a:spAutoFit/>
          </a:bodyPr>
          <a:lstStyle/>
          <a:p>
            <a:pPr algn="ctr"/>
            <a:r>
              <a:rPr lang="en-US" sz="2000" b="1">
                <a:solidFill>
                  <a:prstClr val="black"/>
                </a:solidFill>
                <a:latin typeface="Calibri" panose="020F0502020204030204"/>
              </a:rPr>
              <a:t>Arkansas ranked 17</a:t>
            </a:r>
            <a:r>
              <a:rPr lang="en-US" sz="2000" b="1" baseline="30000">
                <a:solidFill>
                  <a:prstClr val="black"/>
                </a:solidFill>
                <a:latin typeface="Calibri" panose="020F0502020204030204"/>
              </a:rPr>
              <a:t>th</a:t>
            </a:r>
            <a:r>
              <a:rPr lang="en-US" sz="2000" b="1">
                <a:solidFill>
                  <a:prstClr val="black"/>
                </a:solidFill>
                <a:latin typeface="Calibri" panose="020F0502020204030204"/>
              </a:rPr>
              <a:t> Best State at Repaying Student Loans in U.S. News &amp; World Report – </a:t>
            </a:r>
            <a:r>
              <a:rPr lang="en-US" sz="1600" b="1">
                <a:solidFill>
                  <a:prstClr val="black"/>
                </a:solidFill>
                <a:latin typeface="Calibri" panose="020F0502020204030204"/>
              </a:rPr>
              <a:t>September 25, 2025 </a:t>
            </a:r>
          </a:p>
        </p:txBody>
      </p:sp>
    </p:spTree>
    <p:extLst>
      <p:ext uri="{BB962C8B-B14F-4D97-AF65-F5344CB8AC3E}">
        <p14:creationId xmlns:p14="http://schemas.microsoft.com/office/powerpoint/2010/main" val="2601924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0">
            <a:extLst>
              <a:ext uri="{FF2B5EF4-FFF2-40B4-BE49-F238E27FC236}">
                <a16:creationId xmlns:a16="http://schemas.microsoft.com/office/drawing/2014/main" id="{4E8537A6-60D4-D3C9-65F2-A6A02E12EABF}"/>
              </a:ext>
            </a:extLst>
          </p:cNvPr>
          <p:cNvPicPr>
            <a:picLocks noChangeAspect="1"/>
          </p:cNvPicPr>
          <p:nvPr/>
        </p:nvPicPr>
        <p:blipFill rotWithShape="1">
          <a:blip r:embed="rId3"/>
          <a:srcRect r="10999" b="-1"/>
          <a:stretch/>
        </p:blipFill>
        <p:spPr>
          <a:xfrm>
            <a:off x="1524020" y="10"/>
            <a:ext cx="9143980" cy="6857990"/>
          </a:xfrm>
          <a:prstGeom prst="rect">
            <a:avLst/>
          </a:prstGeom>
        </p:spPr>
      </p:pic>
      <p:sp>
        <p:nvSpPr>
          <p:cNvPr id="13" name="Rectangle 14">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8F5585D2-698B-42D2-BD2B-B3340E6DE817}"/>
              </a:ext>
            </a:extLst>
          </p:cNvPr>
          <p:cNvSpPr>
            <a:spLocks noGrp="1"/>
          </p:cNvSpPr>
          <p:nvPr>
            <p:ph type="title"/>
          </p:nvPr>
        </p:nvSpPr>
        <p:spPr>
          <a:xfrm>
            <a:off x="2152650" y="274008"/>
            <a:ext cx="7886700" cy="481898"/>
          </a:xfrm>
        </p:spPr>
        <p:txBody>
          <a:bodyPr vert="horz" lIns="91440" tIns="45720" rIns="91440" bIns="45720" rtlCol="0" anchor="ctr">
            <a:normAutofit fontScale="90000"/>
          </a:bodyPr>
          <a:lstStyle/>
          <a:p>
            <a:r>
              <a:rPr lang="en-US" b="1">
                <a:solidFill>
                  <a:schemeClr val="accent1">
                    <a:lumMod val="50000"/>
                  </a:schemeClr>
                </a:solidFill>
              </a:rPr>
              <a:t>Student Loan Debt Statistics </a:t>
            </a:r>
          </a:p>
        </p:txBody>
      </p:sp>
      <p:sp>
        <p:nvSpPr>
          <p:cNvPr id="8" name="Slide Number Placeholder 7">
            <a:extLst>
              <a:ext uri="{FF2B5EF4-FFF2-40B4-BE49-F238E27FC236}">
                <a16:creationId xmlns:a16="http://schemas.microsoft.com/office/drawing/2014/main" id="{9B0D1400-9E09-4A42-92D1-0426731E05E2}"/>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defRPr/>
            </a:pPr>
            <a:fld id="{5DEF90DE-F527-4539-A5E1-550D6B049B2E}" type="slidenum">
              <a:rPr lang="en-US" sz="1000">
                <a:solidFill>
                  <a:prstClr val="black">
                    <a:lumMod val="50000"/>
                    <a:lumOff val="50000"/>
                  </a:prstClr>
                </a:solidFill>
                <a:latin typeface="Calibri" panose="020F0502020204030204"/>
              </a:rPr>
              <a:pPr>
                <a:spcAft>
                  <a:spcPts val="600"/>
                </a:spcAft>
                <a:defRPr/>
              </a:pPr>
              <a:t>19</a:t>
            </a:fld>
            <a:endParaRPr lang="en-US" sz="1000">
              <a:solidFill>
                <a:prstClr val="black">
                  <a:lumMod val="50000"/>
                  <a:lumOff val="50000"/>
                </a:prstClr>
              </a:solidFill>
              <a:latin typeface="Calibri" panose="020F0502020204030204"/>
            </a:endParaRPr>
          </a:p>
        </p:txBody>
      </p:sp>
      <p:graphicFrame>
        <p:nvGraphicFramePr>
          <p:cNvPr id="14" name="TextBox 4">
            <a:extLst>
              <a:ext uri="{FF2B5EF4-FFF2-40B4-BE49-F238E27FC236}">
                <a16:creationId xmlns:a16="http://schemas.microsoft.com/office/drawing/2014/main" id="{FE11F2A6-7061-6FA1-C166-917AE82A282E}"/>
              </a:ext>
            </a:extLst>
          </p:cNvPr>
          <p:cNvGraphicFramePr/>
          <p:nvPr/>
        </p:nvGraphicFramePr>
        <p:xfrm>
          <a:off x="2152650" y="870333"/>
          <a:ext cx="7886700" cy="5987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11600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7954030-FE79-85FF-3051-41EAB3994713}"/>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41B3F311-D88C-1C85-961E-21CA8EBFAE8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US"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A7F35983-ED84-3DAF-0F6D-204FF19B61B8}"/>
              </a:ext>
            </a:extLst>
          </p:cNvPr>
          <p:cNvSpPr>
            <a:spLocks noGrp="1"/>
          </p:cNvSpPr>
          <p:nvPr>
            <p:ph type="title"/>
          </p:nvPr>
        </p:nvSpPr>
        <p:spPr>
          <a:xfrm>
            <a:off x="1786265" y="1391837"/>
            <a:ext cx="8333222" cy="1147969"/>
          </a:xfrm>
        </p:spPr>
        <p:txBody>
          <a:bodyPr>
            <a:normAutofit/>
          </a:bodyPr>
          <a:lstStyle/>
          <a:p>
            <a:pPr algn="ctr"/>
            <a:r>
              <a:rPr lang="en-US" sz="6000">
                <a:latin typeface="Times New Roman" panose="02020603050405020304" pitchFamily="18" charset="0"/>
                <a:cs typeface="Times New Roman" panose="02020603050405020304" pitchFamily="18" charset="0"/>
              </a:rPr>
              <a:t>AHECB Members</a:t>
            </a:r>
          </a:p>
        </p:txBody>
      </p:sp>
      <p:sp>
        <p:nvSpPr>
          <p:cNvPr id="2" name="Content Placeholder 2">
            <a:extLst>
              <a:ext uri="{FF2B5EF4-FFF2-40B4-BE49-F238E27FC236}">
                <a16:creationId xmlns:a16="http://schemas.microsoft.com/office/drawing/2014/main" id="{BFD86D3F-0980-7BA8-5DFB-26A8CB506E3D}"/>
              </a:ext>
            </a:extLst>
          </p:cNvPr>
          <p:cNvSpPr txBox="1">
            <a:spLocks/>
          </p:cNvSpPr>
          <p:nvPr/>
        </p:nvSpPr>
        <p:spPr>
          <a:xfrm>
            <a:off x="1722655" y="2909751"/>
            <a:ext cx="10759143" cy="2816887"/>
          </a:xfrm>
          <a:prstGeom prst="rect">
            <a:avLst/>
          </a:prstGeom>
        </p:spPr>
        <p:txBody>
          <a:bodyPr numCol="2">
            <a:no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Dr. Jim Carr, Chair</a:t>
            </a:r>
          </a:p>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Lucas Pointer, Vice Chair</a:t>
            </a:r>
          </a:p>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Dr. Katherine Dudley, Secretary</a:t>
            </a:r>
          </a:p>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Graycen Bigger</a:t>
            </a:r>
          </a:p>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Dr. Jerry Cash</a:t>
            </a:r>
          </a:p>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Heather Maxey</a:t>
            </a:r>
          </a:p>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Carolyn Rhinehart</a:t>
            </a:r>
          </a:p>
        </p:txBody>
      </p:sp>
    </p:spTree>
    <p:extLst>
      <p:ext uri="{BB962C8B-B14F-4D97-AF65-F5344CB8AC3E}">
        <p14:creationId xmlns:p14="http://schemas.microsoft.com/office/powerpoint/2010/main" val="982116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65126"/>
            <a:ext cx="8058150" cy="2149474"/>
          </a:xfrm>
          <a:solidFill>
            <a:schemeClr val="tx2">
              <a:lumMod val="20000"/>
              <a:lumOff val="80000"/>
            </a:schemeClr>
          </a:solidFill>
          <a:ln>
            <a:solidFill>
              <a:srgbClr val="FF0000"/>
            </a:solidFill>
          </a:ln>
        </p:spPr>
        <p:txBody>
          <a:bodyPr>
            <a:normAutofit/>
          </a:bodyPr>
          <a:lstStyle/>
          <a:p>
            <a:pPr algn="ctr"/>
            <a:r>
              <a:rPr lang="en-US" sz="3600" b="1">
                <a:solidFill>
                  <a:srgbClr val="004890"/>
                </a:solidFill>
                <a:latin typeface="+mn-lt"/>
              </a:rPr>
              <a:t>Average FEDERAL Student Loan Debt </a:t>
            </a:r>
            <a:br>
              <a:rPr lang="en-US" sz="2800" b="1">
                <a:solidFill>
                  <a:srgbClr val="004890"/>
                </a:solidFill>
                <a:latin typeface="+mn-lt"/>
              </a:rPr>
            </a:br>
            <a:r>
              <a:rPr lang="en-US" sz="3600" b="1">
                <a:solidFill>
                  <a:srgbClr val="004890"/>
                </a:solidFill>
                <a:latin typeface="+mn-lt"/>
              </a:rPr>
              <a:t>Per Borrower</a:t>
            </a:r>
            <a:br>
              <a:rPr lang="en-US" sz="2800" b="1">
                <a:solidFill>
                  <a:srgbClr val="004890"/>
                </a:solidFill>
                <a:latin typeface="+mn-lt"/>
              </a:rPr>
            </a:br>
            <a:br>
              <a:rPr lang="en-US" sz="2800" b="1">
                <a:solidFill>
                  <a:srgbClr val="004890"/>
                </a:solidFill>
                <a:latin typeface="+mn-lt"/>
              </a:rPr>
            </a:br>
            <a:r>
              <a:rPr lang="en-US" sz="2800" b="1">
                <a:solidFill>
                  <a:srgbClr val="004890"/>
                </a:solidFill>
                <a:latin typeface="+mn-lt"/>
              </a:rPr>
              <a:t>July 2025</a:t>
            </a:r>
            <a:endParaRPr lang="en-US" sz="2800" u="sng">
              <a:solidFill>
                <a:srgbClr val="FF0000"/>
              </a:solidFill>
              <a:latin typeface="+mn-lt"/>
            </a:endParaRPr>
          </a:p>
        </p:txBody>
      </p:sp>
      <p:sp>
        <p:nvSpPr>
          <p:cNvPr id="3" name="Content Placeholder 2"/>
          <p:cNvSpPr>
            <a:spLocks noGrp="1"/>
          </p:cNvSpPr>
          <p:nvPr>
            <p:ph idx="1"/>
          </p:nvPr>
        </p:nvSpPr>
        <p:spPr>
          <a:xfrm>
            <a:off x="2152650" y="2743200"/>
            <a:ext cx="7910008" cy="3886200"/>
          </a:xfrm>
        </p:spPr>
        <p:txBody>
          <a:bodyPr>
            <a:normAutofit/>
          </a:bodyPr>
          <a:lstStyle/>
          <a:p>
            <a:pPr marL="0" indent="0">
              <a:buNone/>
            </a:pPr>
            <a:r>
              <a:rPr lang="en-US" sz="3600">
                <a:solidFill>
                  <a:srgbClr val="004890"/>
                </a:solidFill>
              </a:rPr>
              <a:t>			</a:t>
            </a:r>
          </a:p>
          <a:p>
            <a:pPr marL="0" indent="0">
              <a:buNone/>
            </a:pPr>
            <a:r>
              <a:rPr lang="en-US" sz="3600" b="1">
                <a:solidFill>
                  <a:srgbClr val="004890"/>
                </a:solidFill>
              </a:rPr>
              <a:t>United States:	</a:t>
            </a:r>
            <a:r>
              <a:rPr lang="en-US" sz="3600">
                <a:solidFill>
                  <a:srgbClr val="004890"/>
                </a:solidFill>
              </a:rPr>
              <a:t>		</a:t>
            </a:r>
            <a:r>
              <a:rPr lang="en-US" sz="3600" b="1">
                <a:solidFill>
                  <a:srgbClr val="004890"/>
                </a:solidFill>
              </a:rPr>
              <a:t>$37,718	</a:t>
            </a:r>
          </a:p>
          <a:p>
            <a:endParaRPr lang="en-US">
              <a:solidFill>
                <a:srgbClr val="004890"/>
              </a:solidFill>
            </a:endParaRPr>
          </a:p>
          <a:p>
            <a:pPr marL="0" indent="0">
              <a:buNone/>
            </a:pPr>
            <a:r>
              <a:rPr lang="en-US" sz="3600" b="1">
                <a:solidFill>
                  <a:srgbClr val="C00000"/>
                </a:solidFill>
              </a:rPr>
              <a:t>State of Arkansas:	</a:t>
            </a:r>
            <a:r>
              <a:rPr lang="en-US" sz="3600">
                <a:solidFill>
                  <a:srgbClr val="C00000"/>
                </a:solidFill>
              </a:rPr>
              <a:t>	</a:t>
            </a:r>
            <a:r>
              <a:rPr lang="en-US" sz="3600" b="1">
                <a:solidFill>
                  <a:srgbClr val="C00000"/>
                </a:solidFill>
              </a:rPr>
              <a:t>$34,024</a:t>
            </a:r>
            <a:endParaRPr lang="en-US" sz="3600" b="1">
              <a:solidFill>
                <a:srgbClr val="004890"/>
              </a:solidFill>
            </a:endParaRPr>
          </a:p>
          <a:p>
            <a:pPr lvl="1"/>
            <a:r>
              <a:rPr lang="en-US" sz="2800">
                <a:solidFill>
                  <a:srgbClr val="004890"/>
                </a:solidFill>
              </a:rPr>
              <a:t>405,600 Borrowers</a:t>
            </a:r>
          </a:p>
          <a:p>
            <a:pPr lvl="1"/>
            <a:r>
              <a:rPr lang="en-US" sz="2800">
                <a:solidFill>
                  <a:srgbClr val="004890"/>
                </a:solidFill>
              </a:rPr>
              <a:t>13% of AR Residents</a:t>
            </a:r>
          </a:p>
          <a:p>
            <a:pPr marL="0" indent="0">
              <a:buNone/>
            </a:pPr>
            <a:endParaRPr lang="en-US" sz="1400">
              <a:solidFill>
                <a:srgbClr val="004890"/>
              </a:solidFill>
            </a:endParaRPr>
          </a:p>
          <a:p>
            <a:pPr marL="0" indent="0">
              <a:buNone/>
            </a:pPr>
            <a:r>
              <a:rPr lang="en-US" sz="1400">
                <a:solidFill>
                  <a:srgbClr val="004890"/>
                </a:solidFill>
              </a:rPr>
              <a:t>Private Student Loan Debt not included in above numbers.</a:t>
            </a:r>
          </a:p>
          <a:p>
            <a:pPr marL="0" indent="0">
              <a:buNone/>
            </a:pPr>
            <a:endParaRPr lang="en-US" sz="1400">
              <a:solidFill>
                <a:srgbClr val="004890"/>
              </a:solidFill>
            </a:endParaRPr>
          </a:p>
          <a:p>
            <a:pPr marL="0" indent="0">
              <a:buNone/>
            </a:pPr>
            <a:endParaRPr lang="en-US"/>
          </a:p>
        </p:txBody>
      </p:sp>
      <p:sp>
        <p:nvSpPr>
          <p:cNvPr id="4" name="Slide Number Placeholder 3"/>
          <p:cNvSpPr>
            <a:spLocks noGrp="1"/>
          </p:cNvSpPr>
          <p:nvPr>
            <p:ph type="sldNum" sz="quarter" idx="12"/>
          </p:nvPr>
        </p:nvSpPr>
        <p:spPr/>
        <p:txBody>
          <a:bodyPr/>
          <a:lstStyle/>
          <a:p>
            <a:fld id="{EF9AB1C4-FCD9-429E-B0E4-02EE480F51FE}" type="slidenum">
              <a:rPr lang="en-US">
                <a:solidFill>
                  <a:prstClr val="black">
                    <a:tint val="75000"/>
                  </a:prstClr>
                </a:solidFill>
                <a:latin typeface="Calibri" panose="020F0502020204030204"/>
              </a:rPr>
              <a:pPr/>
              <a:t>20</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50816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273D-39CB-EA0D-514B-6A61C361C835}"/>
              </a:ext>
            </a:extLst>
          </p:cNvPr>
          <p:cNvSpPr>
            <a:spLocks noGrp="1"/>
          </p:cNvSpPr>
          <p:nvPr>
            <p:ph type="title"/>
          </p:nvPr>
        </p:nvSpPr>
        <p:spPr>
          <a:xfrm>
            <a:off x="2152650" y="136525"/>
            <a:ext cx="7886700" cy="1006476"/>
          </a:xfrm>
        </p:spPr>
        <p:txBody>
          <a:bodyPr>
            <a:normAutofit/>
          </a:bodyPr>
          <a:lstStyle/>
          <a:p>
            <a:r>
              <a:rPr lang="en-US" sz="3600">
                <a:solidFill>
                  <a:schemeClr val="accent5">
                    <a:lumMod val="75000"/>
                  </a:schemeClr>
                </a:solidFill>
              </a:rPr>
              <a:t>Federal Student Loan Volume</a:t>
            </a:r>
            <a:br>
              <a:rPr lang="en-US">
                <a:solidFill>
                  <a:schemeClr val="accent5">
                    <a:lumMod val="75000"/>
                  </a:schemeClr>
                </a:solidFill>
              </a:rPr>
            </a:br>
            <a:r>
              <a:rPr lang="en-US" sz="2200">
                <a:solidFill>
                  <a:schemeClr val="accent5">
                    <a:lumMod val="75000"/>
                  </a:schemeClr>
                </a:solidFill>
              </a:rPr>
              <a:t>2024-25 Academic Year – Top 12 in Loan Volume</a:t>
            </a:r>
          </a:p>
        </p:txBody>
      </p:sp>
      <p:graphicFrame>
        <p:nvGraphicFramePr>
          <p:cNvPr id="5" name="Content Placeholder 4">
            <a:extLst>
              <a:ext uri="{FF2B5EF4-FFF2-40B4-BE49-F238E27FC236}">
                <a16:creationId xmlns:a16="http://schemas.microsoft.com/office/drawing/2014/main" id="{9401DC5F-127C-7BC1-2EF5-B8109DE9DA7B}"/>
              </a:ext>
            </a:extLst>
          </p:cNvPr>
          <p:cNvGraphicFramePr>
            <a:graphicFrameLocks noGrp="1"/>
          </p:cNvGraphicFramePr>
          <p:nvPr>
            <p:ph idx="1"/>
          </p:nvPr>
        </p:nvGraphicFramePr>
        <p:xfrm>
          <a:off x="2152650" y="1273811"/>
          <a:ext cx="7886700" cy="5120640"/>
        </p:xfrm>
        <a:graphic>
          <a:graphicData uri="http://schemas.openxmlformats.org/drawingml/2006/table">
            <a:tbl>
              <a:tblPr firstRow="1" bandRow="1">
                <a:tableStyleId>{69CF1AB2-1976-4502-BF36-3FF5EA218861}</a:tableStyleId>
              </a:tblPr>
              <a:tblGrid>
                <a:gridCol w="5172997">
                  <a:extLst>
                    <a:ext uri="{9D8B030D-6E8A-4147-A177-3AD203B41FA5}">
                      <a16:colId xmlns:a16="http://schemas.microsoft.com/office/drawing/2014/main" val="3291337564"/>
                    </a:ext>
                  </a:extLst>
                </a:gridCol>
                <a:gridCol w="2713703">
                  <a:extLst>
                    <a:ext uri="{9D8B030D-6E8A-4147-A177-3AD203B41FA5}">
                      <a16:colId xmlns:a16="http://schemas.microsoft.com/office/drawing/2014/main" val="618143669"/>
                    </a:ext>
                  </a:extLst>
                </a:gridCol>
              </a:tblGrid>
              <a:tr h="370840">
                <a:tc>
                  <a:txBody>
                    <a:bodyPr/>
                    <a:lstStyle/>
                    <a:p>
                      <a:r>
                        <a:rPr lang="en-US" sz="2200" b="0" baseline="0"/>
                        <a:t>University of Arkansas - Fayetteville</a:t>
                      </a:r>
                    </a:p>
                  </a:txBody>
                  <a:tcPr/>
                </a:tc>
                <a:tc>
                  <a:txBody>
                    <a:bodyPr/>
                    <a:lstStyle/>
                    <a:p>
                      <a:pPr algn="r"/>
                      <a:r>
                        <a:rPr lang="en-US" sz="2200" b="0" baseline="0"/>
                        <a:t>$124,334,398</a:t>
                      </a:r>
                    </a:p>
                  </a:txBody>
                  <a:tcPr/>
                </a:tc>
                <a:extLst>
                  <a:ext uri="{0D108BD9-81ED-4DB2-BD59-A6C34878D82A}">
                    <a16:rowId xmlns:a16="http://schemas.microsoft.com/office/drawing/2014/main" val="1641169101"/>
                  </a:ext>
                </a:extLst>
              </a:tr>
              <a:tr h="370840">
                <a:tc>
                  <a:txBody>
                    <a:bodyPr/>
                    <a:lstStyle/>
                    <a:p>
                      <a:r>
                        <a:rPr lang="en-US" sz="2200" baseline="0"/>
                        <a:t>Arkansas State University - Jonesboro</a:t>
                      </a:r>
                    </a:p>
                  </a:txBody>
                  <a:tcPr/>
                </a:tc>
                <a:tc>
                  <a:txBody>
                    <a:bodyPr/>
                    <a:lstStyle/>
                    <a:p>
                      <a:pPr algn="r"/>
                      <a:r>
                        <a:rPr lang="en-US" sz="2200" baseline="0"/>
                        <a:t>$99,874,271</a:t>
                      </a:r>
                    </a:p>
                  </a:txBody>
                  <a:tcPr/>
                </a:tc>
                <a:extLst>
                  <a:ext uri="{0D108BD9-81ED-4DB2-BD59-A6C34878D82A}">
                    <a16:rowId xmlns:a16="http://schemas.microsoft.com/office/drawing/2014/main" val="3490528950"/>
                  </a:ext>
                </a:extLst>
              </a:tr>
              <a:tr h="370840">
                <a:tc>
                  <a:txBody>
                    <a:bodyPr/>
                    <a:lstStyle/>
                    <a:p>
                      <a:r>
                        <a:rPr lang="en-US" sz="2200" baseline="0"/>
                        <a:t>Arkansas Colleges of Health Education</a:t>
                      </a:r>
                    </a:p>
                  </a:txBody>
                  <a:tcPr/>
                </a:tc>
                <a:tc>
                  <a:txBody>
                    <a:bodyPr/>
                    <a:lstStyle/>
                    <a:p>
                      <a:pPr algn="r"/>
                      <a:r>
                        <a:rPr lang="en-US" sz="2200" baseline="0"/>
                        <a:t>$49,245,269</a:t>
                      </a:r>
                    </a:p>
                  </a:txBody>
                  <a:tcPr/>
                </a:tc>
                <a:extLst>
                  <a:ext uri="{0D108BD9-81ED-4DB2-BD59-A6C34878D82A}">
                    <a16:rowId xmlns:a16="http://schemas.microsoft.com/office/drawing/2014/main" val="840731133"/>
                  </a:ext>
                </a:extLst>
              </a:tr>
              <a:tr h="370840">
                <a:tc>
                  <a:txBody>
                    <a:bodyPr/>
                    <a:lstStyle/>
                    <a:p>
                      <a:r>
                        <a:rPr lang="en-US" sz="2200" baseline="0"/>
                        <a:t>University of Arkansas – Medical Sciences</a:t>
                      </a:r>
                    </a:p>
                  </a:txBody>
                  <a:tcPr/>
                </a:tc>
                <a:tc>
                  <a:txBody>
                    <a:bodyPr/>
                    <a:lstStyle/>
                    <a:p>
                      <a:pPr algn="r"/>
                      <a:r>
                        <a:rPr lang="en-US" sz="2200" baseline="0"/>
                        <a:t>$48,814,412</a:t>
                      </a:r>
                    </a:p>
                  </a:txBody>
                  <a:tcPr/>
                </a:tc>
                <a:extLst>
                  <a:ext uri="{0D108BD9-81ED-4DB2-BD59-A6C34878D82A}">
                    <a16:rowId xmlns:a16="http://schemas.microsoft.com/office/drawing/2014/main" val="1271505321"/>
                  </a:ext>
                </a:extLst>
              </a:tr>
              <a:tr h="370840">
                <a:tc>
                  <a:txBody>
                    <a:bodyPr/>
                    <a:lstStyle/>
                    <a:p>
                      <a:r>
                        <a:rPr lang="en-US" sz="2200" baseline="0"/>
                        <a:t>University of Central Arkansas</a:t>
                      </a:r>
                    </a:p>
                  </a:txBody>
                  <a:tcPr/>
                </a:tc>
                <a:tc>
                  <a:txBody>
                    <a:bodyPr/>
                    <a:lstStyle/>
                    <a:p>
                      <a:pPr algn="r"/>
                      <a:r>
                        <a:rPr lang="en-US" sz="2200" baseline="0"/>
                        <a:t>$39,442,324</a:t>
                      </a:r>
                    </a:p>
                  </a:txBody>
                  <a:tcPr/>
                </a:tc>
                <a:extLst>
                  <a:ext uri="{0D108BD9-81ED-4DB2-BD59-A6C34878D82A}">
                    <a16:rowId xmlns:a16="http://schemas.microsoft.com/office/drawing/2014/main" val="1920179107"/>
                  </a:ext>
                </a:extLst>
              </a:tr>
              <a:tr h="370840">
                <a:tc>
                  <a:txBody>
                    <a:bodyPr/>
                    <a:lstStyle/>
                    <a:p>
                      <a:r>
                        <a:rPr lang="en-US" sz="2200" baseline="0"/>
                        <a:t>University of Arkansas – Little Rock</a:t>
                      </a:r>
                    </a:p>
                  </a:txBody>
                  <a:tcPr/>
                </a:tc>
                <a:tc>
                  <a:txBody>
                    <a:bodyPr/>
                    <a:lstStyle/>
                    <a:p>
                      <a:pPr algn="r"/>
                      <a:r>
                        <a:rPr lang="en-US" sz="2200" baseline="0"/>
                        <a:t>$37,984,498</a:t>
                      </a:r>
                    </a:p>
                  </a:txBody>
                  <a:tcPr/>
                </a:tc>
                <a:extLst>
                  <a:ext uri="{0D108BD9-81ED-4DB2-BD59-A6C34878D82A}">
                    <a16:rowId xmlns:a16="http://schemas.microsoft.com/office/drawing/2014/main" val="1876385984"/>
                  </a:ext>
                </a:extLst>
              </a:tr>
              <a:tr h="370840">
                <a:tc>
                  <a:txBody>
                    <a:bodyPr/>
                    <a:lstStyle/>
                    <a:p>
                      <a:r>
                        <a:rPr lang="en-US" sz="2200" baseline="0"/>
                        <a:t>Harding University</a:t>
                      </a:r>
                    </a:p>
                  </a:txBody>
                  <a:tcPr/>
                </a:tc>
                <a:tc>
                  <a:txBody>
                    <a:bodyPr/>
                    <a:lstStyle/>
                    <a:p>
                      <a:pPr algn="r"/>
                      <a:r>
                        <a:rPr lang="en-US" sz="2200" baseline="0"/>
                        <a:t>$34,290,874</a:t>
                      </a:r>
                    </a:p>
                  </a:txBody>
                  <a:tcPr/>
                </a:tc>
                <a:extLst>
                  <a:ext uri="{0D108BD9-81ED-4DB2-BD59-A6C34878D82A}">
                    <a16:rowId xmlns:a16="http://schemas.microsoft.com/office/drawing/2014/main" val="3514929007"/>
                  </a:ext>
                </a:extLst>
              </a:tr>
              <a:tr h="370840">
                <a:tc>
                  <a:txBody>
                    <a:bodyPr/>
                    <a:lstStyle/>
                    <a:p>
                      <a:r>
                        <a:rPr lang="en-US" sz="2200" baseline="0"/>
                        <a:t>Univ. of AR – Pulaski Technical College</a:t>
                      </a:r>
                    </a:p>
                  </a:txBody>
                  <a:tcPr/>
                </a:tc>
                <a:tc>
                  <a:txBody>
                    <a:bodyPr/>
                    <a:lstStyle/>
                    <a:p>
                      <a:pPr algn="r"/>
                      <a:r>
                        <a:rPr lang="en-US" sz="2200" baseline="0"/>
                        <a:t>	$18,779,464</a:t>
                      </a:r>
                    </a:p>
                  </a:txBody>
                  <a:tcPr/>
                </a:tc>
                <a:extLst>
                  <a:ext uri="{0D108BD9-81ED-4DB2-BD59-A6C34878D82A}">
                    <a16:rowId xmlns:a16="http://schemas.microsoft.com/office/drawing/2014/main" val="247613642"/>
                  </a:ext>
                </a:extLst>
              </a:tr>
              <a:tr h="370840">
                <a:tc>
                  <a:txBody>
                    <a:bodyPr/>
                    <a:lstStyle/>
                    <a:p>
                      <a:r>
                        <a:rPr lang="en-US" sz="2200" baseline="0"/>
                        <a:t>Arkansas Tech University</a:t>
                      </a:r>
                    </a:p>
                  </a:txBody>
                  <a:tcPr/>
                </a:tc>
                <a:tc>
                  <a:txBody>
                    <a:bodyPr/>
                    <a:lstStyle/>
                    <a:p>
                      <a:pPr algn="r"/>
                      <a:r>
                        <a:rPr lang="en-US" sz="2200" baseline="0"/>
                        <a:t>$18,357,534</a:t>
                      </a:r>
                    </a:p>
                  </a:txBody>
                  <a:tcPr/>
                </a:tc>
                <a:extLst>
                  <a:ext uri="{0D108BD9-81ED-4DB2-BD59-A6C34878D82A}">
                    <a16:rowId xmlns:a16="http://schemas.microsoft.com/office/drawing/2014/main" val="1760340562"/>
                  </a:ext>
                </a:extLst>
              </a:tr>
              <a:tr h="370840">
                <a:tc>
                  <a:txBody>
                    <a:bodyPr/>
                    <a:lstStyle/>
                    <a:p>
                      <a:r>
                        <a:rPr lang="en-US" sz="2200" baseline="0"/>
                        <a:t>U of A Grantham Online</a:t>
                      </a:r>
                    </a:p>
                  </a:txBody>
                  <a:tcPr/>
                </a:tc>
                <a:tc>
                  <a:txBody>
                    <a:bodyPr/>
                    <a:lstStyle/>
                    <a:p>
                      <a:pPr algn="r"/>
                      <a:r>
                        <a:rPr lang="en-US" sz="2200" baseline="0"/>
                        <a:t>$15,084,999</a:t>
                      </a:r>
                    </a:p>
                  </a:txBody>
                  <a:tcPr/>
                </a:tc>
                <a:extLst>
                  <a:ext uri="{0D108BD9-81ED-4DB2-BD59-A6C34878D82A}">
                    <a16:rowId xmlns:a16="http://schemas.microsoft.com/office/drawing/2014/main" val="1595961405"/>
                  </a:ext>
                </a:extLst>
              </a:tr>
              <a:tr h="370840">
                <a:tc>
                  <a:txBody>
                    <a:bodyPr/>
                    <a:lstStyle/>
                    <a:p>
                      <a:r>
                        <a:rPr lang="en-US" sz="2200" baseline="0"/>
                        <a:t>Southern Arkansas University</a:t>
                      </a:r>
                    </a:p>
                  </a:txBody>
                  <a:tcPr/>
                </a:tc>
                <a:tc>
                  <a:txBody>
                    <a:bodyPr/>
                    <a:lstStyle/>
                    <a:p>
                      <a:pPr algn="r"/>
                      <a:r>
                        <a:rPr lang="en-US" sz="2200" baseline="0"/>
                        <a:t>$13,391,781</a:t>
                      </a:r>
                    </a:p>
                  </a:txBody>
                  <a:tcPr/>
                </a:tc>
                <a:extLst>
                  <a:ext uri="{0D108BD9-81ED-4DB2-BD59-A6C34878D82A}">
                    <a16:rowId xmlns:a16="http://schemas.microsoft.com/office/drawing/2014/main" val="3484675593"/>
                  </a:ext>
                </a:extLst>
              </a:tr>
              <a:tr h="370840">
                <a:tc>
                  <a:txBody>
                    <a:bodyPr/>
                    <a:lstStyle/>
                    <a:p>
                      <a:r>
                        <a:rPr lang="en-US" sz="2200" baseline="0"/>
                        <a:t>University of Arkansas - Monticello</a:t>
                      </a:r>
                    </a:p>
                  </a:txBody>
                  <a:tcPr/>
                </a:tc>
                <a:tc>
                  <a:txBody>
                    <a:bodyPr/>
                    <a:lstStyle/>
                    <a:p>
                      <a:pPr algn="r"/>
                      <a:r>
                        <a:rPr lang="en-US" sz="2200" baseline="0"/>
                        <a:t>$11,866,941</a:t>
                      </a:r>
                    </a:p>
                  </a:txBody>
                  <a:tcPr/>
                </a:tc>
                <a:extLst>
                  <a:ext uri="{0D108BD9-81ED-4DB2-BD59-A6C34878D82A}">
                    <a16:rowId xmlns:a16="http://schemas.microsoft.com/office/drawing/2014/main" val="598823171"/>
                  </a:ext>
                </a:extLst>
              </a:tr>
            </a:tbl>
          </a:graphicData>
        </a:graphic>
      </p:graphicFrame>
      <p:sp>
        <p:nvSpPr>
          <p:cNvPr id="4" name="Slide Number Placeholder 3">
            <a:extLst>
              <a:ext uri="{FF2B5EF4-FFF2-40B4-BE49-F238E27FC236}">
                <a16:creationId xmlns:a16="http://schemas.microsoft.com/office/drawing/2014/main" id="{0F8CA4CA-7A12-EE41-9387-34AEBD25D11F}"/>
              </a:ext>
            </a:extLst>
          </p:cNvPr>
          <p:cNvSpPr>
            <a:spLocks noGrp="1"/>
          </p:cNvSpPr>
          <p:nvPr>
            <p:ph type="sldNum" sz="quarter" idx="12"/>
          </p:nvPr>
        </p:nvSpPr>
        <p:spPr/>
        <p:txBody>
          <a:bodyPr/>
          <a:lstStyle/>
          <a:p>
            <a:fld id="{5DEF90DE-F527-4539-A5E1-550D6B049B2E}" type="slidenum">
              <a:rPr lang="en-US">
                <a:solidFill>
                  <a:prstClr val="black">
                    <a:tint val="75000"/>
                  </a:prstClr>
                </a:solidFill>
                <a:latin typeface="Calibri" panose="020F0502020204030204"/>
              </a:rPr>
              <a:pPr/>
              <a:t>21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303262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4ACC-1DD1-3F08-DCBC-84F2058389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124AF-5A65-5101-124C-947C7F8F18A1}"/>
              </a:ext>
            </a:extLst>
          </p:cNvPr>
          <p:cNvSpPr>
            <a:spLocks noGrp="1"/>
          </p:cNvSpPr>
          <p:nvPr>
            <p:ph type="title"/>
          </p:nvPr>
        </p:nvSpPr>
        <p:spPr>
          <a:xfrm>
            <a:off x="2362197" y="236393"/>
            <a:ext cx="6691319" cy="512618"/>
          </a:xfrm>
        </p:spPr>
        <p:txBody>
          <a:bodyPr>
            <a:noAutofit/>
          </a:bodyPr>
          <a:lstStyle/>
          <a:p>
            <a:r>
              <a:rPr lang="en-US" sz="3200" b="1">
                <a:solidFill>
                  <a:schemeClr val="accent1">
                    <a:lumMod val="75000"/>
                  </a:schemeClr>
                </a:solidFill>
                <a:latin typeface="+mn-lt"/>
              </a:rPr>
              <a:t>Available Student Loan Options</a:t>
            </a:r>
          </a:p>
        </p:txBody>
      </p:sp>
      <p:sp>
        <p:nvSpPr>
          <p:cNvPr id="3" name="Slide Number Placeholder 2">
            <a:extLst>
              <a:ext uri="{FF2B5EF4-FFF2-40B4-BE49-F238E27FC236}">
                <a16:creationId xmlns:a16="http://schemas.microsoft.com/office/drawing/2014/main" id="{7DD208E6-31EB-3FA5-25AD-E577F573126B}"/>
              </a:ext>
            </a:extLst>
          </p:cNvPr>
          <p:cNvSpPr>
            <a:spLocks noGrp="1"/>
          </p:cNvSpPr>
          <p:nvPr>
            <p:ph type="sldNum" sz="quarter" idx="12"/>
          </p:nvPr>
        </p:nvSpPr>
        <p:spPr/>
        <p:txBody>
          <a:bodyPr/>
          <a:lstStyle/>
          <a:p>
            <a:pPr defTabSz="342900">
              <a:defRPr/>
            </a:pPr>
            <a:fld id="{5DEF90DE-F527-4539-A5E1-550D6B049B2E}" type="slidenum">
              <a:rPr lang="en-US">
                <a:solidFill>
                  <a:prstClr val="black">
                    <a:tint val="75000"/>
                  </a:prstClr>
                </a:solidFill>
                <a:latin typeface="Calibri" panose="020F0502020204030204"/>
              </a:rPr>
              <a:pPr defTabSz="342900">
                <a:defRPr/>
              </a:pPr>
              <a:t>22</a:t>
            </a:fld>
            <a:endParaRPr lang="en-US">
              <a:solidFill>
                <a:prstClr val="black">
                  <a:tint val="75000"/>
                </a:prstClr>
              </a:solidFill>
              <a:latin typeface="Calibri" panose="020F0502020204030204"/>
            </a:endParaRPr>
          </a:p>
        </p:txBody>
      </p:sp>
      <p:graphicFrame>
        <p:nvGraphicFramePr>
          <p:cNvPr id="8" name="Table 7">
            <a:extLst>
              <a:ext uri="{FF2B5EF4-FFF2-40B4-BE49-F238E27FC236}">
                <a16:creationId xmlns:a16="http://schemas.microsoft.com/office/drawing/2014/main" id="{F5B9A66E-0260-8316-5D55-AED6AA1E452A}"/>
              </a:ext>
            </a:extLst>
          </p:cNvPr>
          <p:cNvGraphicFramePr>
            <a:graphicFrameLocks noGrp="1"/>
          </p:cNvGraphicFramePr>
          <p:nvPr/>
        </p:nvGraphicFramePr>
        <p:xfrm>
          <a:off x="2057401" y="1008452"/>
          <a:ext cx="7981951" cy="1977720"/>
        </p:xfrm>
        <a:graphic>
          <a:graphicData uri="http://schemas.openxmlformats.org/drawingml/2006/table">
            <a:tbl>
              <a:tblPr firstRow="1" bandRow="1">
                <a:tableStyleId>{5C22544A-7EE6-4342-B048-85BDC9FD1C3A}</a:tableStyleId>
              </a:tblPr>
              <a:tblGrid>
                <a:gridCol w="4096988">
                  <a:extLst>
                    <a:ext uri="{9D8B030D-6E8A-4147-A177-3AD203B41FA5}">
                      <a16:colId xmlns:a16="http://schemas.microsoft.com/office/drawing/2014/main" val="3459096814"/>
                    </a:ext>
                  </a:extLst>
                </a:gridCol>
                <a:gridCol w="1983016">
                  <a:extLst>
                    <a:ext uri="{9D8B030D-6E8A-4147-A177-3AD203B41FA5}">
                      <a16:colId xmlns:a16="http://schemas.microsoft.com/office/drawing/2014/main" val="1464269070"/>
                    </a:ext>
                  </a:extLst>
                </a:gridCol>
                <a:gridCol w="1901947">
                  <a:extLst>
                    <a:ext uri="{9D8B030D-6E8A-4147-A177-3AD203B41FA5}">
                      <a16:colId xmlns:a16="http://schemas.microsoft.com/office/drawing/2014/main" val="1187862743"/>
                    </a:ext>
                  </a:extLst>
                </a:gridCol>
              </a:tblGrid>
              <a:tr h="494430">
                <a:tc>
                  <a:txBody>
                    <a:bodyPr/>
                    <a:lstStyle/>
                    <a:p>
                      <a:pPr algn="ctr"/>
                      <a:r>
                        <a:rPr lang="en-US" sz="2000">
                          <a:solidFill>
                            <a:schemeClr val="bg1"/>
                          </a:solidFill>
                        </a:rPr>
                        <a:t>Federal Direct Loans</a:t>
                      </a:r>
                    </a:p>
                  </a:txBody>
                  <a:tcPr anchor="ctr">
                    <a:solidFill>
                      <a:srgbClr val="C00000"/>
                    </a:solidFill>
                  </a:tcPr>
                </a:tc>
                <a:tc>
                  <a:txBody>
                    <a:bodyPr/>
                    <a:lstStyle/>
                    <a:p>
                      <a:pPr algn="ctr"/>
                      <a:r>
                        <a:rPr lang="en-US" sz="1800" b="0"/>
                        <a:t>Interest Rate</a:t>
                      </a:r>
                    </a:p>
                  </a:txBody>
                  <a:tcPr anchor="ctr">
                    <a:solidFill>
                      <a:srgbClr val="C00000"/>
                    </a:solidFill>
                  </a:tcPr>
                </a:tc>
                <a:tc>
                  <a:txBody>
                    <a:bodyPr/>
                    <a:lstStyle/>
                    <a:p>
                      <a:pPr algn="ctr"/>
                      <a:r>
                        <a:rPr lang="en-US" sz="1800" b="0"/>
                        <a:t>Origination Fee</a:t>
                      </a:r>
                    </a:p>
                  </a:txBody>
                  <a:tcPr anchor="ctr">
                    <a:solidFill>
                      <a:srgbClr val="C00000"/>
                    </a:solidFill>
                  </a:tcPr>
                </a:tc>
                <a:extLst>
                  <a:ext uri="{0D108BD9-81ED-4DB2-BD59-A6C34878D82A}">
                    <a16:rowId xmlns:a16="http://schemas.microsoft.com/office/drawing/2014/main" val="1228490422"/>
                  </a:ext>
                </a:extLst>
              </a:tr>
              <a:tr h="494430">
                <a:tc>
                  <a:txBody>
                    <a:bodyPr/>
                    <a:lstStyle/>
                    <a:p>
                      <a:pPr algn="ctr"/>
                      <a:r>
                        <a:rPr lang="en-US" sz="2000" b="1">
                          <a:solidFill>
                            <a:srgbClr val="004990"/>
                          </a:solidFill>
                        </a:rPr>
                        <a:t>Undergrad Subsidized and Unsub </a:t>
                      </a:r>
                    </a:p>
                  </a:txBody>
                  <a:tcPr anchor="ctr"/>
                </a:tc>
                <a:tc>
                  <a:txBody>
                    <a:bodyPr/>
                    <a:lstStyle/>
                    <a:p>
                      <a:pPr algn="ctr"/>
                      <a:r>
                        <a:rPr lang="en-US" sz="2000" b="1">
                          <a:solidFill>
                            <a:srgbClr val="004990"/>
                          </a:solidFill>
                        </a:rPr>
                        <a:t>6.39%</a:t>
                      </a:r>
                    </a:p>
                  </a:txBody>
                  <a:tcPr anchor="ctr"/>
                </a:tc>
                <a:tc>
                  <a:txBody>
                    <a:bodyPr/>
                    <a:lstStyle/>
                    <a:p>
                      <a:pPr algn="ctr"/>
                      <a:r>
                        <a:rPr lang="en-US" sz="2000" b="1">
                          <a:solidFill>
                            <a:srgbClr val="004990"/>
                          </a:solidFill>
                        </a:rPr>
                        <a:t>1.06%</a:t>
                      </a:r>
                    </a:p>
                  </a:txBody>
                  <a:tcPr anchor="ctr"/>
                </a:tc>
                <a:extLst>
                  <a:ext uri="{0D108BD9-81ED-4DB2-BD59-A6C34878D82A}">
                    <a16:rowId xmlns:a16="http://schemas.microsoft.com/office/drawing/2014/main" val="2230663424"/>
                  </a:ext>
                </a:extLst>
              </a:tr>
              <a:tr h="494430">
                <a:tc>
                  <a:txBody>
                    <a:bodyPr/>
                    <a:lstStyle/>
                    <a:p>
                      <a:pPr algn="ctr"/>
                      <a:r>
                        <a:rPr lang="en-US" sz="2000" b="1">
                          <a:solidFill>
                            <a:srgbClr val="004990"/>
                          </a:solidFill>
                        </a:rPr>
                        <a:t>Graduate &amp; Profess. Unsub</a:t>
                      </a:r>
                    </a:p>
                  </a:txBody>
                  <a:tcPr anchor="ctr"/>
                </a:tc>
                <a:tc>
                  <a:txBody>
                    <a:bodyPr/>
                    <a:lstStyle/>
                    <a:p>
                      <a:pPr algn="ctr"/>
                      <a:r>
                        <a:rPr lang="en-US" sz="2000" b="1">
                          <a:solidFill>
                            <a:srgbClr val="004990"/>
                          </a:solidFill>
                        </a:rPr>
                        <a:t>7.94%</a:t>
                      </a:r>
                    </a:p>
                  </a:txBody>
                  <a:tcPr anchor="ctr"/>
                </a:tc>
                <a:tc>
                  <a:txBody>
                    <a:bodyPr/>
                    <a:lstStyle/>
                    <a:p>
                      <a:pPr algn="ctr"/>
                      <a:r>
                        <a:rPr lang="en-US" sz="2000" b="1">
                          <a:solidFill>
                            <a:srgbClr val="004990"/>
                          </a:solidFill>
                        </a:rPr>
                        <a:t>1.06%</a:t>
                      </a:r>
                    </a:p>
                  </a:txBody>
                  <a:tcPr anchor="ctr"/>
                </a:tc>
                <a:extLst>
                  <a:ext uri="{0D108BD9-81ED-4DB2-BD59-A6C34878D82A}">
                    <a16:rowId xmlns:a16="http://schemas.microsoft.com/office/drawing/2014/main" val="1624290881"/>
                  </a:ext>
                </a:extLst>
              </a:tr>
              <a:tr h="494430">
                <a:tc>
                  <a:txBody>
                    <a:bodyPr/>
                    <a:lstStyle/>
                    <a:p>
                      <a:pPr algn="ctr"/>
                      <a:r>
                        <a:rPr lang="en-US" sz="2000" b="1">
                          <a:solidFill>
                            <a:srgbClr val="004990"/>
                          </a:solidFill>
                        </a:rPr>
                        <a:t>Parent PLUS   /   Grad PLUS</a:t>
                      </a:r>
                    </a:p>
                  </a:txBody>
                  <a:tcPr anchor="ctr"/>
                </a:tc>
                <a:tc>
                  <a:txBody>
                    <a:bodyPr/>
                    <a:lstStyle/>
                    <a:p>
                      <a:pPr algn="ctr"/>
                      <a:r>
                        <a:rPr lang="en-US" sz="2000" b="1">
                          <a:solidFill>
                            <a:srgbClr val="004990"/>
                          </a:solidFill>
                        </a:rPr>
                        <a:t>8.94%</a:t>
                      </a:r>
                    </a:p>
                  </a:txBody>
                  <a:tcPr anchor="ctr"/>
                </a:tc>
                <a:tc>
                  <a:txBody>
                    <a:bodyPr/>
                    <a:lstStyle/>
                    <a:p>
                      <a:pPr algn="ctr"/>
                      <a:r>
                        <a:rPr lang="en-US" sz="2000" b="1">
                          <a:solidFill>
                            <a:srgbClr val="004990"/>
                          </a:solidFill>
                        </a:rPr>
                        <a:t>4.23%</a:t>
                      </a:r>
                    </a:p>
                  </a:txBody>
                  <a:tcPr anchor="ctr"/>
                </a:tc>
                <a:extLst>
                  <a:ext uri="{0D108BD9-81ED-4DB2-BD59-A6C34878D82A}">
                    <a16:rowId xmlns:a16="http://schemas.microsoft.com/office/drawing/2014/main" val="1654394643"/>
                  </a:ext>
                </a:extLst>
              </a:tr>
            </a:tbl>
          </a:graphicData>
        </a:graphic>
      </p:graphicFrame>
      <p:graphicFrame>
        <p:nvGraphicFramePr>
          <p:cNvPr id="9" name="Table 8">
            <a:extLst>
              <a:ext uri="{FF2B5EF4-FFF2-40B4-BE49-F238E27FC236}">
                <a16:creationId xmlns:a16="http://schemas.microsoft.com/office/drawing/2014/main" id="{F37F446A-4AF4-1144-8CA9-FB7CB0FCD3D7}"/>
              </a:ext>
            </a:extLst>
          </p:cNvPr>
          <p:cNvGraphicFramePr>
            <a:graphicFrameLocks noGrp="1"/>
          </p:cNvGraphicFramePr>
          <p:nvPr/>
        </p:nvGraphicFramePr>
        <p:xfrm>
          <a:off x="2057401" y="3429000"/>
          <a:ext cx="7981949" cy="1483290"/>
        </p:xfrm>
        <a:graphic>
          <a:graphicData uri="http://schemas.openxmlformats.org/drawingml/2006/table">
            <a:tbl>
              <a:tblPr firstRow="1" bandRow="1">
                <a:tableStyleId>{5C22544A-7EE6-4342-B048-85BDC9FD1C3A}</a:tableStyleId>
              </a:tblPr>
              <a:tblGrid>
                <a:gridCol w="4096989">
                  <a:extLst>
                    <a:ext uri="{9D8B030D-6E8A-4147-A177-3AD203B41FA5}">
                      <a16:colId xmlns:a16="http://schemas.microsoft.com/office/drawing/2014/main" val="3459096814"/>
                    </a:ext>
                  </a:extLst>
                </a:gridCol>
                <a:gridCol w="1983014">
                  <a:extLst>
                    <a:ext uri="{9D8B030D-6E8A-4147-A177-3AD203B41FA5}">
                      <a16:colId xmlns:a16="http://schemas.microsoft.com/office/drawing/2014/main" val="1464269070"/>
                    </a:ext>
                  </a:extLst>
                </a:gridCol>
                <a:gridCol w="1901946">
                  <a:extLst>
                    <a:ext uri="{9D8B030D-6E8A-4147-A177-3AD203B41FA5}">
                      <a16:colId xmlns:a16="http://schemas.microsoft.com/office/drawing/2014/main" val="1187862743"/>
                    </a:ext>
                  </a:extLst>
                </a:gridCol>
              </a:tblGrid>
              <a:tr h="494430">
                <a:tc>
                  <a:txBody>
                    <a:bodyPr/>
                    <a:lstStyle/>
                    <a:p>
                      <a:pPr algn="ctr"/>
                      <a:r>
                        <a:rPr lang="en-US" sz="2000">
                          <a:solidFill>
                            <a:schemeClr val="bg1"/>
                          </a:solidFill>
                        </a:rPr>
                        <a:t>Arkansas Student Loan Authority</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a:r>
                        <a:rPr lang="en-US" sz="1800" b="0"/>
                        <a:t>Interest Rate</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a:r>
                        <a:rPr lang="en-US" sz="1800" b="0"/>
                        <a:t>Origination Fee</a:t>
                      </a:r>
                    </a:p>
                  </a:txBody>
                  <a:tcPr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extLst>
                  <a:ext uri="{0D108BD9-81ED-4DB2-BD59-A6C34878D82A}">
                    <a16:rowId xmlns:a16="http://schemas.microsoft.com/office/drawing/2014/main" val="1228490422"/>
                  </a:ext>
                </a:extLst>
              </a:tr>
              <a:tr h="494430">
                <a:tc>
                  <a:txBody>
                    <a:bodyPr/>
                    <a:lstStyle/>
                    <a:p>
                      <a:pPr algn="ctr"/>
                      <a:r>
                        <a:rPr lang="en-US" sz="2000" b="1">
                          <a:solidFill>
                            <a:srgbClr val="004990"/>
                          </a:solidFill>
                        </a:rPr>
                        <a:t>Student Loans</a:t>
                      </a:r>
                    </a:p>
                  </a:txBody>
                  <a:tcPr anchor="ctr"/>
                </a:tc>
                <a:tc>
                  <a:txBody>
                    <a:bodyPr/>
                    <a:lstStyle/>
                    <a:p>
                      <a:pPr algn="ctr"/>
                      <a:r>
                        <a:rPr lang="en-US" sz="2000" b="1">
                          <a:solidFill>
                            <a:srgbClr val="004990"/>
                          </a:solidFill>
                        </a:rPr>
                        <a:t>2.95% - 6.42%</a:t>
                      </a:r>
                    </a:p>
                  </a:txBody>
                  <a:tcPr anchor="ctr"/>
                </a:tc>
                <a:tc>
                  <a:txBody>
                    <a:bodyPr/>
                    <a:lstStyle/>
                    <a:p>
                      <a:pPr algn="ctr"/>
                      <a:r>
                        <a:rPr lang="en-US" sz="2000" b="1">
                          <a:solidFill>
                            <a:srgbClr val="004990"/>
                          </a:solidFill>
                        </a:rPr>
                        <a:t>0%</a:t>
                      </a:r>
                    </a:p>
                  </a:txBody>
                  <a:tcPr anchor="ctr"/>
                </a:tc>
                <a:extLst>
                  <a:ext uri="{0D108BD9-81ED-4DB2-BD59-A6C34878D82A}">
                    <a16:rowId xmlns:a16="http://schemas.microsoft.com/office/drawing/2014/main" val="2230663424"/>
                  </a:ext>
                </a:extLst>
              </a:tr>
              <a:tr h="494430">
                <a:tc>
                  <a:txBody>
                    <a:bodyPr/>
                    <a:lstStyle/>
                    <a:p>
                      <a:pPr algn="ctr"/>
                      <a:r>
                        <a:rPr lang="en-US" sz="2000" b="1">
                          <a:solidFill>
                            <a:srgbClr val="004990"/>
                          </a:solidFill>
                        </a:rPr>
                        <a:t>Family/Parent Loans</a:t>
                      </a:r>
                    </a:p>
                  </a:txBody>
                  <a:tcPr anchor="ctr"/>
                </a:tc>
                <a:tc>
                  <a:txBody>
                    <a:bodyPr/>
                    <a:lstStyle/>
                    <a:p>
                      <a:pPr algn="ctr"/>
                      <a:r>
                        <a:rPr lang="en-US" sz="2000" b="1">
                          <a:solidFill>
                            <a:srgbClr val="004990"/>
                          </a:solidFill>
                        </a:rPr>
                        <a:t>2.95% - 6.55%</a:t>
                      </a:r>
                    </a:p>
                  </a:txBody>
                  <a:tcPr anchor="ctr"/>
                </a:tc>
                <a:tc>
                  <a:txBody>
                    <a:bodyPr/>
                    <a:lstStyle/>
                    <a:p>
                      <a:pPr algn="ctr"/>
                      <a:r>
                        <a:rPr lang="en-US" sz="2000" b="1">
                          <a:solidFill>
                            <a:srgbClr val="004990"/>
                          </a:solidFill>
                        </a:rPr>
                        <a:t>0%</a:t>
                      </a:r>
                    </a:p>
                  </a:txBody>
                  <a:tcPr anchor="ctr"/>
                </a:tc>
                <a:extLst>
                  <a:ext uri="{0D108BD9-81ED-4DB2-BD59-A6C34878D82A}">
                    <a16:rowId xmlns:a16="http://schemas.microsoft.com/office/drawing/2014/main" val="1624290881"/>
                  </a:ext>
                </a:extLst>
              </a:tr>
            </a:tbl>
          </a:graphicData>
        </a:graphic>
      </p:graphicFrame>
      <p:graphicFrame>
        <p:nvGraphicFramePr>
          <p:cNvPr id="10" name="Table 9">
            <a:extLst>
              <a:ext uri="{FF2B5EF4-FFF2-40B4-BE49-F238E27FC236}">
                <a16:creationId xmlns:a16="http://schemas.microsoft.com/office/drawing/2014/main" id="{7E588CF7-66D3-1C8C-D874-58FDD500BC02}"/>
              </a:ext>
            </a:extLst>
          </p:cNvPr>
          <p:cNvGraphicFramePr>
            <a:graphicFrameLocks noGrp="1"/>
          </p:cNvGraphicFramePr>
          <p:nvPr/>
        </p:nvGraphicFramePr>
        <p:xfrm>
          <a:off x="2057401" y="5359941"/>
          <a:ext cx="7981949" cy="1135580"/>
        </p:xfrm>
        <a:graphic>
          <a:graphicData uri="http://schemas.openxmlformats.org/drawingml/2006/table">
            <a:tbl>
              <a:tblPr firstRow="1" bandRow="1">
                <a:tableStyleId>{5C22544A-7EE6-4342-B048-85BDC9FD1C3A}</a:tableStyleId>
              </a:tblPr>
              <a:tblGrid>
                <a:gridCol w="4084517">
                  <a:extLst>
                    <a:ext uri="{9D8B030D-6E8A-4147-A177-3AD203B41FA5}">
                      <a16:colId xmlns:a16="http://schemas.microsoft.com/office/drawing/2014/main" val="3459096814"/>
                    </a:ext>
                  </a:extLst>
                </a:gridCol>
                <a:gridCol w="1995487">
                  <a:extLst>
                    <a:ext uri="{9D8B030D-6E8A-4147-A177-3AD203B41FA5}">
                      <a16:colId xmlns:a16="http://schemas.microsoft.com/office/drawing/2014/main" val="1464269070"/>
                    </a:ext>
                  </a:extLst>
                </a:gridCol>
                <a:gridCol w="1901945">
                  <a:extLst>
                    <a:ext uri="{9D8B030D-6E8A-4147-A177-3AD203B41FA5}">
                      <a16:colId xmlns:a16="http://schemas.microsoft.com/office/drawing/2014/main" val="1187862743"/>
                    </a:ext>
                  </a:extLst>
                </a:gridCol>
              </a:tblGrid>
              <a:tr h="567790">
                <a:tc>
                  <a:txBody>
                    <a:bodyPr/>
                    <a:lstStyle/>
                    <a:p>
                      <a:pPr algn="ctr"/>
                      <a:r>
                        <a:rPr lang="en-US" sz="2000">
                          <a:solidFill>
                            <a:schemeClr val="bg1"/>
                          </a:solidFill>
                        </a:rPr>
                        <a:t>National For-Profit Lenders</a:t>
                      </a:r>
                    </a:p>
                  </a:txBody>
                  <a:tcPr anchor="ctr">
                    <a:solidFill>
                      <a:srgbClr val="5FC172"/>
                    </a:solidFill>
                  </a:tcPr>
                </a:tc>
                <a:tc>
                  <a:txBody>
                    <a:bodyPr/>
                    <a:lstStyle/>
                    <a:p>
                      <a:pPr algn="ctr"/>
                      <a:r>
                        <a:rPr lang="en-US" sz="1800" b="0"/>
                        <a:t>Interest Rate</a:t>
                      </a:r>
                    </a:p>
                  </a:txBody>
                  <a:tcPr anchor="ctr">
                    <a:solidFill>
                      <a:srgbClr val="5FC172"/>
                    </a:solidFill>
                  </a:tcPr>
                </a:tc>
                <a:tc>
                  <a:txBody>
                    <a:bodyPr/>
                    <a:lstStyle/>
                    <a:p>
                      <a:pPr algn="ctr"/>
                      <a:r>
                        <a:rPr lang="en-US" sz="1800" b="0"/>
                        <a:t>Origination Fee</a:t>
                      </a:r>
                    </a:p>
                  </a:txBody>
                  <a:tcPr anchor="ctr">
                    <a:solidFill>
                      <a:srgbClr val="5FC172"/>
                    </a:solidFill>
                  </a:tcPr>
                </a:tc>
                <a:extLst>
                  <a:ext uri="{0D108BD9-81ED-4DB2-BD59-A6C34878D82A}">
                    <a16:rowId xmlns:a16="http://schemas.microsoft.com/office/drawing/2014/main" val="1228490422"/>
                  </a:ext>
                </a:extLst>
              </a:tr>
              <a:tr h="567790">
                <a:tc>
                  <a:txBody>
                    <a:bodyPr/>
                    <a:lstStyle/>
                    <a:p>
                      <a:pPr algn="ctr"/>
                      <a:r>
                        <a:rPr lang="en-US" sz="2000" b="1" baseline="0">
                          <a:solidFill>
                            <a:schemeClr val="accent1">
                              <a:lumMod val="75000"/>
                            </a:schemeClr>
                          </a:solidFill>
                        </a:rPr>
                        <a:t> Private Student Loans</a:t>
                      </a:r>
                    </a:p>
                  </a:txBody>
                  <a:tcPr anchor="ctr"/>
                </a:tc>
                <a:tc>
                  <a:txBody>
                    <a:bodyPr/>
                    <a:lstStyle/>
                    <a:p>
                      <a:pPr algn="ctr"/>
                      <a:r>
                        <a:rPr lang="en-US" sz="2000" b="1" baseline="0">
                          <a:solidFill>
                            <a:schemeClr val="accent1">
                              <a:lumMod val="75000"/>
                            </a:schemeClr>
                          </a:solidFill>
                        </a:rPr>
                        <a:t>2.89% – 17.99%</a:t>
                      </a:r>
                    </a:p>
                  </a:txBody>
                  <a:tcPr anchor="ctr"/>
                </a:tc>
                <a:tc>
                  <a:txBody>
                    <a:bodyPr/>
                    <a:lstStyle/>
                    <a:p>
                      <a:pPr algn="ctr"/>
                      <a:r>
                        <a:rPr lang="en-US" sz="2000" b="1" baseline="0">
                          <a:solidFill>
                            <a:srgbClr val="004990"/>
                          </a:solidFill>
                        </a:rPr>
                        <a:t>0%</a:t>
                      </a:r>
                    </a:p>
                  </a:txBody>
                  <a:tcPr anchor="ctr"/>
                </a:tc>
                <a:extLst>
                  <a:ext uri="{0D108BD9-81ED-4DB2-BD59-A6C34878D82A}">
                    <a16:rowId xmlns:a16="http://schemas.microsoft.com/office/drawing/2014/main" val="2230663424"/>
                  </a:ext>
                </a:extLst>
              </a:tr>
            </a:tbl>
          </a:graphicData>
        </a:graphic>
      </p:graphicFrame>
    </p:spTree>
    <p:extLst>
      <p:ext uri="{BB962C8B-B14F-4D97-AF65-F5344CB8AC3E}">
        <p14:creationId xmlns:p14="http://schemas.microsoft.com/office/powerpoint/2010/main" val="777582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433DCC-D33D-4AA1-0422-EA4447AAAD56}"/>
              </a:ext>
            </a:extLst>
          </p:cNvPr>
          <p:cNvSpPr>
            <a:spLocks noGrp="1"/>
          </p:cNvSpPr>
          <p:nvPr>
            <p:ph type="sldNum" sz="quarter" idx="12"/>
          </p:nvPr>
        </p:nvSpPr>
        <p:spPr/>
        <p:txBody>
          <a:bodyPr/>
          <a:lstStyle/>
          <a:p>
            <a:fld id="{5DEF90DE-F527-4539-A5E1-550D6B049B2E}" type="slidenum">
              <a:rPr lang="en-US">
                <a:solidFill>
                  <a:prstClr val="black">
                    <a:tint val="75000"/>
                  </a:prstClr>
                </a:solidFill>
                <a:latin typeface="Calibri" panose="020F0502020204030204"/>
              </a:rPr>
              <a:pPr/>
              <a:t>23</a:t>
            </a:fld>
            <a:endParaRPr lang="en-US">
              <a:solidFill>
                <a:prstClr val="black">
                  <a:tint val="75000"/>
                </a:prstClr>
              </a:solidFill>
              <a:latin typeface="Calibri" panose="020F0502020204030204"/>
            </a:endParaRPr>
          </a:p>
        </p:txBody>
      </p:sp>
      <p:graphicFrame>
        <p:nvGraphicFramePr>
          <p:cNvPr id="7" name="Chart 6">
            <a:extLst>
              <a:ext uri="{FF2B5EF4-FFF2-40B4-BE49-F238E27FC236}">
                <a16:creationId xmlns:a16="http://schemas.microsoft.com/office/drawing/2014/main" id="{21911B15-90E2-5C6C-8678-C11478AC0B0A}"/>
              </a:ext>
            </a:extLst>
          </p:cNvPr>
          <p:cNvGraphicFramePr>
            <a:graphicFrameLocks/>
          </p:cNvGraphicFramePr>
          <p:nvPr/>
        </p:nvGraphicFramePr>
        <p:xfrm>
          <a:off x="1524001" y="0"/>
          <a:ext cx="9144000" cy="67214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6030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2E7E87-F443-AE31-F41F-120BBD3F8EED}"/>
              </a:ext>
            </a:extLst>
          </p:cNvPr>
          <p:cNvSpPr>
            <a:spLocks noGrp="1"/>
          </p:cNvSpPr>
          <p:nvPr>
            <p:ph type="title"/>
          </p:nvPr>
        </p:nvSpPr>
        <p:spPr>
          <a:xfrm>
            <a:off x="1905000" y="391470"/>
            <a:ext cx="7886700" cy="777872"/>
          </a:xfrm>
        </p:spPr>
        <p:txBody>
          <a:bodyPr/>
          <a:lstStyle/>
          <a:p>
            <a:r>
              <a:rPr lang="en-US" b="1">
                <a:solidFill>
                  <a:schemeClr val="accent1">
                    <a:lumMod val="75000"/>
                  </a:schemeClr>
                </a:solidFill>
              </a:rPr>
              <a:t>One Big Beautiful Bill Act (OB3)</a:t>
            </a:r>
          </a:p>
        </p:txBody>
      </p:sp>
      <p:sp>
        <p:nvSpPr>
          <p:cNvPr id="4" name="Content Placeholder 3">
            <a:extLst>
              <a:ext uri="{FF2B5EF4-FFF2-40B4-BE49-F238E27FC236}">
                <a16:creationId xmlns:a16="http://schemas.microsoft.com/office/drawing/2014/main" id="{BACDEB64-93C5-62D7-AD51-E9B254C10EF3}"/>
              </a:ext>
            </a:extLst>
          </p:cNvPr>
          <p:cNvSpPr>
            <a:spLocks noGrp="1"/>
          </p:cNvSpPr>
          <p:nvPr>
            <p:ph idx="1"/>
          </p:nvPr>
        </p:nvSpPr>
        <p:spPr>
          <a:xfrm>
            <a:off x="2057400" y="1371601"/>
            <a:ext cx="8229600" cy="4984752"/>
          </a:xfrm>
        </p:spPr>
        <p:txBody>
          <a:bodyPr/>
          <a:lstStyle/>
          <a:p>
            <a:pPr marL="0" indent="0">
              <a:buNone/>
            </a:pPr>
            <a:r>
              <a:rPr lang="en-US" b="1">
                <a:solidFill>
                  <a:schemeClr val="accent1">
                    <a:lumMod val="75000"/>
                  </a:schemeClr>
                </a:solidFill>
              </a:rPr>
              <a:t>Federal Grad PLUS Program </a:t>
            </a:r>
            <a:r>
              <a:rPr lang="en-US" b="1"/>
              <a:t>- </a:t>
            </a:r>
            <a:r>
              <a:rPr lang="en-US"/>
              <a:t>Phase-out over 3 years</a:t>
            </a:r>
          </a:p>
          <a:p>
            <a:pPr lvl="1"/>
            <a:r>
              <a:rPr lang="en-US"/>
              <a:t>New federal loan borrowers not eligible  for Grad PLUS after July 1, 2026</a:t>
            </a:r>
          </a:p>
          <a:p>
            <a:pPr lvl="1"/>
            <a:r>
              <a:rPr lang="en-US"/>
              <a:t>Downfall of program:  No annual or aggregate borrowing limits</a:t>
            </a:r>
          </a:p>
          <a:p>
            <a:pPr lvl="1"/>
            <a:r>
              <a:rPr lang="en-US"/>
              <a:t>8.94% interest rate &amp; 4.23% origination fee</a:t>
            </a:r>
          </a:p>
          <a:p>
            <a:pPr marL="342900" lvl="1" indent="0">
              <a:buNone/>
            </a:pPr>
            <a:endParaRPr lang="en-US"/>
          </a:p>
          <a:p>
            <a:pPr marL="0" indent="0">
              <a:buNone/>
            </a:pPr>
            <a:r>
              <a:rPr lang="en-US" b="1">
                <a:solidFill>
                  <a:schemeClr val="accent1">
                    <a:lumMod val="75000"/>
                  </a:schemeClr>
                </a:solidFill>
              </a:rPr>
              <a:t>Federal Unsubsidized Graduate Loans</a:t>
            </a:r>
          </a:p>
          <a:p>
            <a:r>
              <a:rPr lang="en-US"/>
              <a:t>New Loan Limits</a:t>
            </a:r>
          </a:p>
          <a:p>
            <a:pPr lvl="1"/>
            <a:r>
              <a:rPr lang="en-US"/>
              <a:t>$20,500 annually for </a:t>
            </a:r>
            <a:r>
              <a:rPr lang="en-US" b="1" u="sng"/>
              <a:t>Standard Graduate </a:t>
            </a:r>
            <a:r>
              <a:rPr lang="en-US"/>
              <a:t>programs / $100,000 aggregate cap</a:t>
            </a:r>
          </a:p>
          <a:p>
            <a:pPr lvl="1"/>
            <a:r>
              <a:rPr lang="en-US"/>
              <a:t>$50,000 annually for </a:t>
            </a:r>
            <a:r>
              <a:rPr lang="en-US" b="1" u="sng"/>
              <a:t>Professional Graduate</a:t>
            </a:r>
            <a:r>
              <a:rPr lang="en-US"/>
              <a:t> programs / $200,000 aggregate cap</a:t>
            </a:r>
          </a:p>
          <a:p>
            <a:pPr lvl="1"/>
            <a:endParaRPr lang="en-US"/>
          </a:p>
          <a:p>
            <a:pPr marL="0" indent="0">
              <a:buNone/>
            </a:pPr>
            <a:r>
              <a:rPr lang="en-US" b="1">
                <a:solidFill>
                  <a:schemeClr val="accent1">
                    <a:lumMod val="75000"/>
                  </a:schemeClr>
                </a:solidFill>
              </a:rPr>
              <a:t>Federal Parent PLUS Loan </a:t>
            </a:r>
            <a:r>
              <a:rPr lang="en-US" sz="1600">
                <a:solidFill>
                  <a:schemeClr val="accent1">
                    <a:lumMod val="75000"/>
                  </a:schemeClr>
                </a:solidFill>
              </a:rPr>
              <a:t>(Available to Undergrad Only)</a:t>
            </a:r>
          </a:p>
          <a:p>
            <a:pPr lvl="1"/>
            <a:r>
              <a:rPr lang="en-US"/>
              <a:t>No annual or aggregate loan limits prior to July 1, 2026</a:t>
            </a:r>
          </a:p>
          <a:p>
            <a:pPr lvl="1"/>
            <a:r>
              <a:rPr lang="en-US"/>
              <a:t>Beginning July 1, 2026, Annual Limit $20,000 / Aggregate Limit $65,000</a:t>
            </a:r>
          </a:p>
          <a:p>
            <a:pPr lvl="1"/>
            <a:r>
              <a:rPr lang="en-US"/>
              <a:t>No longer eligible for Income Based Repayment, Standard Repayment only</a:t>
            </a:r>
          </a:p>
          <a:p>
            <a:pPr marL="685800" lvl="2" indent="0">
              <a:buNone/>
            </a:pPr>
            <a:endParaRPr lang="en-US"/>
          </a:p>
        </p:txBody>
      </p:sp>
      <p:sp>
        <p:nvSpPr>
          <p:cNvPr id="2" name="Slide Number Placeholder 1">
            <a:extLst>
              <a:ext uri="{FF2B5EF4-FFF2-40B4-BE49-F238E27FC236}">
                <a16:creationId xmlns:a16="http://schemas.microsoft.com/office/drawing/2014/main" id="{469609DE-698A-851E-7D6A-CB2DFC6EABA9}"/>
              </a:ext>
            </a:extLst>
          </p:cNvPr>
          <p:cNvSpPr>
            <a:spLocks noGrp="1"/>
          </p:cNvSpPr>
          <p:nvPr>
            <p:ph type="sldNum" sz="quarter" idx="12"/>
          </p:nvPr>
        </p:nvSpPr>
        <p:spPr/>
        <p:txBody>
          <a:bodyPr/>
          <a:lstStyle/>
          <a:p>
            <a:fld id="{5DEF90DE-F527-4539-A5E1-550D6B049B2E}" type="slidenum">
              <a:rPr lang="en-US">
                <a:solidFill>
                  <a:prstClr val="black">
                    <a:tint val="75000"/>
                  </a:prstClr>
                </a:solidFill>
                <a:latin typeface="Calibri" panose="020F0502020204030204"/>
              </a:rPr>
              <a:pPr/>
              <a:t>24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11480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68B0-E324-23CA-6913-64A05C66F611}"/>
              </a:ext>
            </a:extLst>
          </p:cNvPr>
          <p:cNvSpPr>
            <a:spLocks noGrp="1"/>
          </p:cNvSpPr>
          <p:nvPr>
            <p:ph type="title"/>
          </p:nvPr>
        </p:nvSpPr>
        <p:spPr>
          <a:xfrm>
            <a:off x="2152650" y="184806"/>
            <a:ext cx="7886700" cy="1098350"/>
          </a:xfrm>
        </p:spPr>
        <p:txBody>
          <a:bodyPr anchor="ctr">
            <a:normAutofit/>
          </a:bodyPr>
          <a:lstStyle/>
          <a:p>
            <a:pPr algn="ctr"/>
            <a:r>
              <a:rPr lang="en-US" sz="2000" b="1"/>
              <a:t>Federal Direct Student Loan Volume by Loan Type</a:t>
            </a:r>
            <a:br>
              <a:rPr lang="en-US" sz="2000"/>
            </a:br>
            <a:r>
              <a:rPr lang="en-US" sz="1400"/>
              <a:t>Loans Made Through Arkansas Higher Education Institutions – Award Year 2024-25</a:t>
            </a:r>
            <a:br>
              <a:rPr lang="en-US" sz="2000"/>
            </a:br>
            <a:endParaRPr lang="en-US" sz="2000"/>
          </a:p>
        </p:txBody>
      </p:sp>
      <p:graphicFrame>
        <p:nvGraphicFramePr>
          <p:cNvPr id="3" name="Chart 2">
            <a:extLst>
              <a:ext uri="{FF2B5EF4-FFF2-40B4-BE49-F238E27FC236}">
                <a16:creationId xmlns:a16="http://schemas.microsoft.com/office/drawing/2014/main" id="{CA0BC824-FA46-99CA-C32C-013B2C5F4554}"/>
              </a:ext>
            </a:extLst>
          </p:cNvPr>
          <p:cNvGraphicFramePr>
            <a:graphicFrameLocks/>
          </p:cNvGraphicFramePr>
          <p:nvPr/>
        </p:nvGraphicFramePr>
        <p:xfrm>
          <a:off x="1510990" y="681035"/>
          <a:ext cx="8991600" cy="61397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5715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2632" y="0"/>
            <a:ext cx="2436019"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BA5CB0A5-C0D0-9BA8-A083-2B58F264FFC8}"/>
              </a:ext>
            </a:extLst>
          </p:cNvPr>
          <p:cNvSpPr>
            <a:spLocks noGrp="1"/>
          </p:cNvSpPr>
          <p:nvPr>
            <p:ph type="title"/>
          </p:nvPr>
        </p:nvSpPr>
        <p:spPr>
          <a:xfrm>
            <a:off x="2152650" y="171162"/>
            <a:ext cx="2130136" cy="2371148"/>
          </a:xfrm>
        </p:spPr>
        <p:txBody>
          <a:bodyPr>
            <a:normAutofit/>
          </a:bodyPr>
          <a:lstStyle/>
          <a:p>
            <a:r>
              <a:rPr lang="en-US" sz="2800">
                <a:solidFill>
                  <a:srgbClr val="FFFFFF"/>
                </a:solidFill>
              </a:rPr>
              <a:t>Federal </a:t>
            </a:r>
            <a:br>
              <a:rPr lang="en-US" sz="2800">
                <a:solidFill>
                  <a:srgbClr val="FFFFFF"/>
                </a:solidFill>
              </a:rPr>
            </a:br>
            <a:r>
              <a:rPr lang="en-US" sz="2800">
                <a:solidFill>
                  <a:srgbClr val="FFFFFF"/>
                </a:solidFill>
              </a:rPr>
              <a:t>Grad PLUS Loan Volume </a:t>
            </a:r>
            <a:r>
              <a:rPr lang="en-US" sz="1600">
                <a:solidFill>
                  <a:srgbClr val="FFFFFF"/>
                </a:solidFill>
              </a:rPr>
              <a:t>– AY 2024-25</a:t>
            </a:r>
            <a:br>
              <a:rPr lang="en-US" sz="1600">
                <a:solidFill>
                  <a:srgbClr val="FFFFFF"/>
                </a:solidFill>
              </a:rPr>
            </a:br>
            <a:br>
              <a:rPr lang="en-US" sz="1600">
                <a:solidFill>
                  <a:srgbClr val="FFFFFF"/>
                </a:solidFill>
              </a:rPr>
            </a:br>
            <a:r>
              <a:rPr lang="en-US" sz="2400" b="1">
                <a:solidFill>
                  <a:srgbClr val="FFFFFF"/>
                </a:solidFill>
              </a:rPr>
              <a:t>$61,408,334</a:t>
            </a:r>
          </a:p>
        </p:txBody>
      </p:sp>
      <p:sp>
        <p:nvSpPr>
          <p:cNvPr id="3" name="Slide Number Placeholder 2">
            <a:extLst>
              <a:ext uri="{FF2B5EF4-FFF2-40B4-BE49-F238E27FC236}">
                <a16:creationId xmlns:a16="http://schemas.microsoft.com/office/drawing/2014/main" id="{70E35EF6-E1E8-3B76-53BD-BC3F589EDCE8}"/>
              </a:ext>
            </a:extLst>
          </p:cNvPr>
          <p:cNvSpPr>
            <a:spLocks noGrp="1"/>
          </p:cNvSpPr>
          <p:nvPr>
            <p:ph type="sldNum" sz="quarter" idx="12"/>
          </p:nvPr>
        </p:nvSpPr>
        <p:spPr>
          <a:xfrm>
            <a:off x="9718857" y="6356351"/>
            <a:ext cx="469082" cy="365125"/>
          </a:xfrm>
          <a:noFill/>
        </p:spPr>
        <p:txBody>
          <a:bodyPr>
            <a:normAutofit/>
          </a:bodyPr>
          <a:lstStyle/>
          <a:p>
            <a:pPr algn="l">
              <a:spcAft>
                <a:spcPts val="600"/>
              </a:spcAft>
            </a:pPr>
            <a:fld id="{5DEF90DE-F527-4539-A5E1-550D6B049B2E}" type="slidenum">
              <a:rPr lang="en-US">
                <a:solidFill>
                  <a:prstClr val="black">
                    <a:tint val="75000"/>
                  </a:prstClr>
                </a:solidFill>
                <a:latin typeface="Calibri" panose="020F0502020204030204"/>
              </a:rPr>
              <a:pPr algn="l">
                <a:spcAft>
                  <a:spcPts val="600"/>
                </a:spcAft>
              </a:pPr>
              <a:t>26</a:t>
            </a:fld>
            <a:endParaRPr lang="en-US">
              <a:solidFill>
                <a:prstClr val="black">
                  <a:tint val="75000"/>
                </a:prstClr>
              </a:solidFill>
              <a:latin typeface="Calibri" panose="020F0502020204030204"/>
            </a:endParaRPr>
          </a:p>
        </p:txBody>
      </p:sp>
      <p:graphicFrame>
        <p:nvGraphicFramePr>
          <p:cNvPr id="4" name="Table 3">
            <a:extLst>
              <a:ext uri="{FF2B5EF4-FFF2-40B4-BE49-F238E27FC236}">
                <a16:creationId xmlns:a16="http://schemas.microsoft.com/office/drawing/2014/main" id="{211D8118-F722-00F9-DD44-F44D2CC470F5}"/>
              </a:ext>
            </a:extLst>
          </p:cNvPr>
          <p:cNvGraphicFramePr>
            <a:graphicFrameLocks noGrp="1"/>
          </p:cNvGraphicFramePr>
          <p:nvPr/>
        </p:nvGraphicFramePr>
        <p:xfrm>
          <a:off x="4572000" y="0"/>
          <a:ext cx="5943600" cy="6858002"/>
        </p:xfrm>
        <a:graphic>
          <a:graphicData uri="http://schemas.openxmlformats.org/drawingml/2006/table">
            <a:tbl>
              <a:tblPr firstRow="1" bandRow="1">
                <a:tableStyleId>{5C22544A-7EE6-4342-B048-85BDC9FD1C3A}</a:tableStyleId>
              </a:tblPr>
              <a:tblGrid>
                <a:gridCol w="4425592">
                  <a:extLst>
                    <a:ext uri="{9D8B030D-6E8A-4147-A177-3AD203B41FA5}">
                      <a16:colId xmlns:a16="http://schemas.microsoft.com/office/drawing/2014/main" val="1539815029"/>
                    </a:ext>
                  </a:extLst>
                </a:gridCol>
                <a:gridCol w="1518008">
                  <a:extLst>
                    <a:ext uri="{9D8B030D-6E8A-4147-A177-3AD203B41FA5}">
                      <a16:colId xmlns:a16="http://schemas.microsoft.com/office/drawing/2014/main" val="486770343"/>
                    </a:ext>
                  </a:extLst>
                </a:gridCol>
              </a:tblGrid>
              <a:tr h="263595">
                <a:tc>
                  <a:txBody>
                    <a:bodyPr/>
                    <a:lstStyle/>
                    <a:p>
                      <a:pPr algn="ctr" fontAlgn="ctr">
                        <a:buNone/>
                      </a:pPr>
                      <a:r>
                        <a:rPr lang="en-US" sz="1100" b="1" u="none" strike="noStrike">
                          <a:effectLst/>
                        </a:rPr>
                        <a:t>PUBLIC INSTITUTIONS</a:t>
                      </a:r>
                      <a:endParaRPr lang="en-US" sz="1100" b="1" i="0" u="none" strike="noStrike">
                        <a:solidFill>
                          <a:srgbClr val="000000"/>
                        </a:solidFill>
                        <a:effectLst/>
                        <a:latin typeface="Arial" panose="020B0604020202020204" pitchFamily="34" charset="0"/>
                      </a:endParaRPr>
                    </a:p>
                  </a:txBody>
                  <a:tcPr marL="7243" marR="7243" marT="7243" marB="0" anchor="ctr"/>
                </a:tc>
                <a:tc>
                  <a:txBody>
                    <a:bodyPr/>
                    <a:lstStyle/>
                    <a:p>
                      <a:pPr algn="l" fontAlgn="b">
                        <a:buNone/>
                      </a:pPr>
                      <a:endParaRPr lang="en-US" sz="800" b="0" i="0" u="none" strike="noStrike">
                        <a:solidFill>
                          <a:srgbClr val="000000"/>
                        </a:solidFill>
                        <a:effectLst/>
                        <a:latin typeface="Aptos Narrow" panose="020B0004020202020204" pitchFamily="34" charset="0"/>
                      </a:endParaRPr>
                    </a:p>
                  </a:txBody>
                  <a:tcPr marL="7243" marR="7243" marT="7243" marB="0" anchor="b"/>
                </a:tc>
                <a:extLst>
                  <a:ext uri="{0D108BD9-81ED-4DB2-BD59-A6C34878D82A}">
                    <a16:rowId xmlns:a16="http://schemas.microsoft.com/office/drawing/2014/main" val="218756333"/>
                  </a:ext>
                </a:extLst>
              </a:tr>
              <a:tr h="369709">
                <a:tc>
                  <a:txBody>
                    <a:bodyPr/>
                    <a:lstStyle/>
                    <a:p>
                      <a:pPr algn="l" fontAlgn="ctr">
                        <a:buNone/>
                      </a:pPr>
                      <a:r>
                        <a:rPr lang="en-US" sz="1800" u="none" strike="noStrike">
                          <a:effectLst/>
                        </a:rPr>
                        <a:t>University of AR for Medical Sciences</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$13,089,876</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479520137"/>
                  </a:ext>
                </a:extLst>
              </a:tr>
              <a:tr h="369709">
                <a:tc>
                  <a:txBody>
                    <a:bodyPr/>
                    <a:lstStyle/>
                    <a:p>
                      <a:pPr algn="l" fontAlgn="ctr">
                        <a:buNone/>
                      </a:pPr>
                      <a:r>
                        <a:rPr lang="en-US" sz="1800" u="none" strike="noStrike">
                          <a:effectLst/>
                        </a:rPr>
                        <a:t>Arkansas State University - Jonesboro</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$5,527,409</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4134854266"/>
                  </a:ext>
                </a:extLst>
              </a:tr>
              <a:tr h="369709">
                <a:tc>
                  <a:txBody>
                    <a:bodyPr/>
                    <a:lstStyle/>
                    <a:p>
                      <a:pPr algn="l" fontAlgn="ctr">
                        <a:buNone/>
                      </a:pPr>
                      <a:r>
                        <a:rPr lang="en-US" sz="1800" u="none" strike="noStrike">
                          <a:effectLst/>
                        </a:rPr>
                        <a:t>University of AR - Little Rock </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$4,635,502</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416181252"/>
                  </a:ext>
                </a:extLst>
              </a:tr>
              <a:tr h="369709">
                <a:tc>
                  <a:txBody>
                    <a:bodyPr/>
                    <a:lstStyle/>
                    <a:p>
                      <a:pPr algn="l" fontAlgn="ctr">
                        <a:buNone/>
                      </a:pPr>
                      <a:r>
                        <a:rPr lang="en-US" sz="1800" u="none" strike="noStrike">
                          <a:effectLst/>
                        </a:rPr>
                        <a:t>University of Central Arkansas</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$3,063,462</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3344526741"/>
                  </a:ext>
                </a:extLst>
              </a:tr>
              <a:tr h="369709">
                <a:tc>
                  <a:txBody>
                    <a:bodyPr/>
                    <a:lstStyle/>
                    <a:p>
                      <a:pPr algn="l" fontAlgn="ctr">
                        <a:buNone/>
                      </a:pPr>
                      <a:r>
                        <a:rPr lang="en-US" sz="1800" u="none" strike="noStrike">
                          <a:effectLst/>
                        </a:rPr>
                        <a:t>University of AR - Fayetteville</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$2,356,683</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3680273310"/>
                  </a:ext>
                </a:extLst>
              </a:tr>
              <a:tr h="369709">
                <a:tc>
                  <a:txBody>
                    <a:bodyPr/>
                    <a:lstStyle/>
                    <a:p>
                      <a:pPr algn="l" fontAlgn="ctr">
                        <a:buNone/>
                      </a:pPr>
                      <a:r>
                        <a:rPr lang="en-US" sz="1800" u="none" strike="noStrike">
                          <a:effectLst/>
                        </a:rPr>
                        <a:t>Southern Arkansas University</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$627,849</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2303018689"/>
                  </a:ext>
                </a:extLst>
              </a:tr>
              <a:tr h="369709">
                <a:tc>
                  <a:txBody>
                    <a:bodyPr/>
                    <a:lstStyle/>
                    <a:p>
                      <a:pPr algn="l" fontAlgn="ctr">
                        <a:buNone/>
                      </a:pPr>
                      <a:r>
                        <a:rPr lang="en-US" sz="1800" u="none" strike="noStrike">
                          <a:effectLst/>
                        </a:rPr>
                        <a:t>Henderson State University</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$478,837</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2439589149"/>
                  </a:ext>
                </a:extLst>
              </a:tr>
              <a:tr h="369709">
                <a:tc>
                  <a:txBody>
                    <a:bodyPr/>
                    <a:lstStyle/>
                    <a:p>
                      <a:pPr algn="l" fontAlgn="ctr">
                        <a:buNone/>
                      </a:pPr>
                      <a:r>
                        <a:rPr lang="en-US" sz="1800" u="none" strike="noStrike">
                          <a:effectLst/>
                        </a:rPr>
                        <a:t>Arkansas Tech University</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$278,680</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2208177128"/>
                  </a:ext>
                </a:extLst>
              </a:tr>
              <a:tr h="369709">
                <a:tc>
                  <a:txBody>
                    <a:bodyPr/>
                    <a:lstStyle/>
                    <a:p>
                      <a:pPr algn="l" fontAlgn="ctr">
                        <a:buNone/>
                      </a:pPr>
                      <a:r>
                        <a:rPr lang="en-US" sz="1800" u="none" strike="noStrike">
                          <a:effectLst/>
                        </a:rPr>
                        <a:t>University of AR - Monticello</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$214,727</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3450572231"/>
                  </a:ext>
                </a:extLst>
              </a:tr>
              <a:tr h="369709">
                <a:tc>
                  <a:txBody>
                    <a:bodyPr/>
                    <a:lstStyle/>
                    <a:p>
                      <a:pPr algn="l" fontAlgn="ctr">
                        <a:buNone/>
                      </a:pPr>
                      <a:r>
                        <a:rPr lang="en-US" sz="1800" u="none" strike="noStrike">
                          <a:effectLst/>
                        </a:rPr>
                        <a:t>University of AR - Grantham</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$51,625</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1473127068"/>
                  </a:ext>
                </a:extLst>
              </a:tr>
              <a:tr h="369709">
                <a:tc>
                  <a:txBody>
                    <a:bodyPr/>
                    <a:lstStyle/>
                    <a:p>
                      <a:pPr algn="l" fontAlgn="ctr">
                        <a:buNone/>
                      </a:pPr>
                      <a:r>
                        <a:rPr lang="en-US" sz="1800" u="none" strike="noStrike">
                          <a:effectLst/>
                        </a:rPr>
                        <a:t>University of AR - Fort Smith </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$14,641</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2093066022"/>
                  </a:ext>
                </a:extLst>
              </a:tr>
              <a:tr h="309354">
                <a:tc>
                  <a:txBody>
                    <a:bodyPr/>
                    <a:lstStyle/>
                    <a:p>
                      <a:pPr algn="ctr" fontAlgn="ctr">
                        <a:buNone/>
                      </a:pPr>
                      <a:r>
                        <a:rPr lang="en-US" sz="1100" b="1" u="none" strike="noStrike">
                          <a:solidFill>
                            <a:schemeClr val="bg1"/>
                          </a:solidFill>
                          <a:effectLst/>
                        </a:rPr>
                        <a:t>PRIVATE INSTITUTIONS</a:t>
                      </a:r>
                      <a:endParaRPr lang="en-US" sz="1100" b="1" i="0" u="none" strike="noStrike">
                        <a:solidFill>
                          <a:schemeClr val="bg1"/>
                        </a:solidFill>
                        <a:effectLst/>
                        <a:latin typeface="Arial" panose="020B0604020202020204" pitchFamily="34" charset="0"/>
                      </a:endParaRPr>
                    </a:p>
                  </a:txBody>
                  <a:tcPr marL="7243" marR="7243" marT="7243" marB="0" anchor="ctr">
                    <a:solidFill>
                      <a:srgbClr val="0070C0"/>
                    </a:solidFill>
                  </a:tcPr>
                </a:tc>
                <a:tc>
                  <a:txBody>
                    <a:bodyPr/>
                    <a:lstStyle/>
                    <a:p>
                      <a:pPr algn="l" fontAlgn="b">
                        <a:buNone/>
                      </a:pPr>
                      <a:endParaRPr lang="en-US" sz="1600" b="0" i="0" u="none" strike="noStrike">
                        <a:solidFill>
                          <a:srgbClr val="000000"/>
                        </a:solidFill>
                        <a:effectLst/>
                        <a:latin typeface="Aptos Narrow" panose="020B0004020202020204" pitchFamily="34" charset="0"/>
                      </a:endParaRPr>
                    </a:p>
                  </a:txBody>
                  <a:tcPr marL="7243" marR="7243" marT="7243" marB="0" anchor="b">
                    <a:solidFill>
                      <a:srgbClr val="0070C0"/>
                    </a:solidFill>
                  </a:tcPr>
                </a:tc>
                <a:extLst>
                  <a:ext uri="{0D108BD9-81ED-4DB2-BD59-A6C34878D82A}">
                    <a16:rowId xmlns:a16="http://schemas.microsoft.com/office/drawing/2014/main" val="2746710546"/>
                  </a:ext>
                </a:extLst>
              </a:tr>
              <a:tr h="369709">
                <a:tc>
                  <a:txBody>
                    <a:bodyPr/>
                    <a:lstStyle/>
                    <a:p>
                      <a:pPr algn="l" fontAlgn="ctr">
                        <a:buNone/>
                      </a:pPr>
                      <a:r>
                        <a:rPr lang="en-US" sz="1800" u="none" strike="noStrike">
                          <a:effectLst/>
                        </a:rPr>
                        <a:t>AR Colleges of Health Education </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$21,906,058</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2212677965"/>
                  </a:ext>
                </a:extLst>
              </a:tr>
              <a:tr h="369709">
                <a:tc>
                  <a:txBody>
                    <a:bodyPr/>
                    <a:lstStyle/>
                    <a:p>
                      <a:pPr algn="l" fontAlgn="ctr">
                        <a:buNone/>
                      </a:pPr>
                      <a:r>
                        <a:rPr lang="en-US" sz="1800" u="none" strike="noStrike">
                          <a:effectLst/>
                        </a:rPr>
                        <a:t>Harding University </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$6,135,625</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1299760214"/>
                  </a:ext>
                </a:extLst>
              </a:tr>
              <a:tr h="369709">
                <a:tc>
                  <a:txBody>
                    <a:bodyPr/>
                    <a:lstStyle/>
                    <a:p>
                      <a:pPr algn="l" fontAlgn="ctr">
                        <a:buNone/>
                      </a:pPr>
                      <a:r>
                        <a:rPr lang="en-US" sz="1800" u="none" strike="noStrike">
                          <a:effectLst/>
                        </a:rPr>
                        <a:t>Lyon College</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$2,915,061</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2680691653"/>
                  </a:ext>
                </a:extLst>
              </a:tr>
              <a:tr h="369709">
                <a:tc>
                  <a:txBody>
                    <a:bodyPr/>
                    <a:lstStyle/>
                    <a:p>
                      <a:pPr algn="l" fontAlgn="ctr">
                        <a:buNone/>
                      </a:pPr>
                      <a:r>
                        <a:rPr lang="en-US" sz="1800" u="none" strike="noStrike">
                          <a:effectLst/>
                        </a:rPr>
                        <a:t>John Brown University</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$61,096</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2565456413"/>
                  </a:ext>
                </a:extLst>
              </a:tr>
              <a:tr h="369709">
                <a:tc>
                  <a:txBody>
                    <a:bodyPr/>
                    <a:lstStyle/>
                    <a:p>
                      <a:pPr algn="l" fontAlgn="ctr">
                        <a:buNone/>
                      </a:pPr>
                      <a:r>
                        <a:rPr lang="en-US" sz="1800" u="none" strike="noStrike">
                          <a:effectLst/>
                        </a:rPr>
                        <a:t>Hendrix College</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$37,188</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927592902"/>
                  </a:ext>
                </a:extLst>
              </a:tr>
              <a:tr h="369709">
                <a:tc>
                  <a:txBody>
                    <a:bodyPr/>
                    <a:lstStyle/>
                    <a:p>
                      <a:pPr algn="l" fontAlgn="ctr">
                        <a:buNone/>
                      </a:pPr>
                      <a:r>
                        <a:rPr lang="en-US" sz="1800" u="none" strike="noStrike">
                          <a:effectLst/>
                        </a:rPr>
                        <a:t>Philander Smith College</a:t>
                      </a:r>
                      <a:endParaRPr lang="en-US" sz="1800" b="0" i="0" u="none" strike="noStrike">
                        <a:solidFill>
                          <a:srgbClr val="000000"/>
                        </a:solidFill>
                        <a:effectLst/>
                        <a:latin typeface="Arial" panose="020B0604020202020204" pitchFamily="34" charset="0"/>
                      </a:endParaRPr>
                    </a:p>
                  </a:txBody>
                  <a:tcPr marL="7243" marR="7243" marT="7243" marB="0" anchor="ctr"/>
                </a:tc>
                <a:tc>
                  <a:txBody>
                    <a:bodyPr/>
                    <a:lstStyle/>
                    <a:p>
                      <a:pPr algn="r" fontAlgn="t">
                        <a:buNone/>
                      </a:pPr>
                      <a:r>
                        <a:rPr lang="en-US" sz="1800" u="none" strike="noStrike">
                          <a:effectLst/>
                        </a:rPr>
                        <a:t>$14,015</a:t>
                      </a:r>
                      <a:endParaRPr lang="en-US" sz="1800" b="0" i="0" u="none" strike="noStrike">
                        <a:solidFill>
                          <a:srgbClr val="000000"/>
                        </a:solidFill>
                        <a:effectLst/>
                        <a:latin typeface="Arial" panose="020B0604020202020204" pitchFamily="34" charset="0"/>
                      </a:endParaRPr>
                    </a:p>
                  </a:txBody>
                  <a:tcPr marL="7243" marR="7243" marT="7243" marB="0"/>
                </a:tc>
                <a:extLst>
                  <a:ext uri="{0D108BD9-81ED-4DB2-BD59-A6C34878D82A}">
                    <a16:rowId xmlns:a16="http://schemas.microsoft.com/office/drawing/2014/main" val="2938804481"/>
                  </a:ext>
                </a:extLst>
              </a:tr>
            </a:tbl>
          </a:graphicData>
        </a:graphic>
      </p:graphicFrame>
      <p:sp>
        <p:nvSpPr>
          <p:cNvPr id="5" name="TextBox 4">
            <a:extLst>
              <a:ext uri="{FF2B5EF4-FFF2-40B4-BE49-F238E27FC236}">
                <a16:creationId xmlns:a16="http://schemas.microsoft.com/office/drawing/2014/main" id="{E0F6BA3C-EE35-0CDD-1210-93A8F5931AF6}"/>
              </a:ext>
            </a:extLst>
          </p:cNvPr>
          <p:cNvSpPr txBox="1"/>
          <p:nvPr/>
        </p:nvSpPr>
        <p:spPr>
          <a:xfrm>
            <a:off x="1808321" y="5032912"/>
            <a:ext cx="2436019" cy="1323439"/>
          </a:xfrm>
          <a:prstGeom prst="rect">
            <a:avLst/>
          </a:prstGeom>
          <a:solidFill>
            <a:schemeClr val="accent4">
              <a:lumMod val="20000"/>
              <a:lumOff val="80000"/>
            </a:schemeClr>
          </a:solidFill>
          <a:ln w="22225">
            <a:solidFill>
              <a:schemeClr val="accent1"/>
            </a:solidFill>
          </a:ln>
        </p:spPr>
        <p:txBody>
          <a:bodyPr wrap="square" rtlCol="0">
            <a:spAutoFit/>
          </a:bodyPr>
          <a:lstStyle/>
          <a:p>
            <a:r>
              <a:rPr lang="en-US" sz="1600">
                <a:solidFill>
                  <a:srgbClr val="4472C4">
                    <a:lumMod val="75000"/>
                  </a:srgbClr>
                </a:solidFill>
                <a:latin typeface="Calibri" panose="020F0502020204030204"/>
              </a:rPr>
              <a:t>NYIT College of Osteopathic Medicine Grad PLUS = $17,789,258</a:t>
            </a:r>
          </a:p>
          <a:p>
            <a:endParaRPr lang="en-US" sz="1600">
              <a:solidFill>
                <a:srgbClr val="4472C4">
                  <a:lumMod val="75000"/>
                </a:srgbClr>
              </a:solidFill>
              <a:latin typeface="Calibri" panose="020F0502020204030204"/>
            </a:endParaRPr>
          </a:p>
          <a:p>
            <a:r>
              <a:rPr lang="en-US" sz="1600" b="1">
                <a:solidFill>
                  <a:srgbClr val="4472C4">
                    <a:lumMod val="75000"/>
                  </a:srgbClr>
                </a:solidFill>
                <a:latin typeface="Calibri" panose="020F0502020204030204"/>
              </a:rPr>
              <a:t>Grand Total:  $79,197,592 </a:t>
            </a:r>
          </a:p>
        </p:txBody>
      </p:sp>
    </p:spTree>
    <p:extLst>
      <p:ext uri="{BB962C8B-B14F-4D97-AF65-F5344CB8AC3E}">
        <p14:creationId xmlns:p14="http://schemas.microsoft.com/office/powerpoint/2010/main" val="3846550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6042-A6C0-8F71-D7B5-C5CF26352D54}"/>
              </a:ext>
            </a:extLst>
          </p:cNvPr>
          <p:cNvSpPr>
            <a:spLocks noGrp="1"/>
          </p:cNvSpPr>
          <p:nvPr>
            <p:ph type="title"/>
          </p:nvPr>
        </p:nvSpPr>
        <p:spPr>
          <a:xfrm>
            <a:off x="2136254" y="284287"/>
            <a:ext cx="7903097" cy="706314"/>
          </a:xfrm>
          <a:solidFill>
            <a:schemeClr val="accent1">
              <a:lumMod val="75000"/>
            </a:schemeClr>
          </a:solidFill>
        </p:spPr>
        <p:txBody>
          <a:bodyPr>
            <a:normAutofit fontScale="90000"/>
          </a:bodyPr>
          <a:lstStyle/>
          <a:p>
            <a:r>
              <a:rPr lang="en-US" b="1">
                <a:solidFill>
                  <a:schemeClr val="bg1"/>
                </a:solidFill>
              </a:rPr>
              <a:t>ASLA’s Response to Federal Grad PLUS Elimination</a:t>
            </a:r>
          </a:p>
        </p:txBody>
      </p:sp>
      <p:sp>
        <p:nvSpPr>
          <p:cNvPr id="3" name="Content Placeholder 2">
            <a:extLst>
              <a:ext uri="{FF2B5EF4-FFF2-40B4-BE49-F238E27FC236}">
                <a16:creationId xmlns:a16="http://schemas.microsoft.com/office/drawing/2014/main" id="{5397918E-6CAC-F03A-82C3-84C6AE7D4779}"/>
              </a:ext>
            </a:extLst>
          </p:cNvPr>
          <p:cNvSpPr>
            <a:spLocks noGrp="1"/>
          </p:cNvSpPr>
          <p:nvPr>
            <p:ph idx="1"/>
          </p:nvPr>
        </p:nvSpPr>
        <p:spPr>
          <a:xfrm>
            <a:off x="2057400" y="1295401"/>
            <a:ext cx="8229600" cy="5278313"/>
          </a:xfrm>
        </p:spPr>
        <p:txBody>
          <a:bodyPr>
            <a:normAutofit fontScale="77500" lnSpcReduction="20000"/>
          </a:bodyPr>
          <a:lstStyle/>
          <a:p>
            <a:pPr marL="0" indent="0">
              <a:lnSpc>
                <a:spcPct val="120000"/>
              </a:lnSpc>
              <a:buNone/>
            </a:pPr>
            <a:r>
              <a:rPr lang="en-US" sz="2300">
                <a:solidFill>
                  <a:schemeClr val="accent1">
                    <a:lumMod val="75000"/>
                  </a:schemeClr>
                </a:solidFill>
              </a:rPr>
              <a:t>For grad students needing to borrow more than the Federal Unsubsidized Grad Loan annual maximums of </a:t>
            </a:r>
            <a:r>
              <a:rPr lang="en-US" sz="2300" b="1">
                <a:solidFill>
                  <a:schemeClr val="accent1">
                    <a:lumMod val="75000"/>
                  </a:schemeClr>
                </a:solidFill>
              </a:rPr>
              <a:t>$20,500 (Standard Grad)</a:t>
            </a:r>
            <a:r>
              <a:rPr lang="en-US" sz="2300">
                <a:solidFill>
                  <a:schemeClr val="accent1">
                    <a:lumMod val="75000"/>
                  </a:schemeClr>
                </a:solidFill>
              </a:rPr>
              <a:t> or </a:t>
            </a:r>
            <a:r>
              <a:rPr lang="en-US" sz="2300" b="1">
                <a:solidFill>
                  <a:schemeClr val="accent1">
                    <a:lumMod val="75000"/>
                  </a:schemeClr>
                </a:solidFill>
              </a:rPr>
              <a:t>$50,000 (Professional Grad):</a:t>
            </a:r>
            <a:r>
              <a:rPr lang="en-US" sz="2300">
                <a:solidFill>
                  <a:schemeClr val="accent1">
                    <a:lumMod val="75000"/>
                  </a:schemeClr>
                </a:solidFill>
              </a:rPr>
              <a:t>  </a:t>
            </a:r>
          </a:p>
          <a:p>
            <a:pPr marL="0" indent="0">
              <a:buNone/>
            </a:pPr>
            <a:endParaRPr lang="en-US" sz="2400" b="1">
              <a:solidFill>
                <a:schemeClr val="accent1">
                  <a:lumMod val="75000"/>
                </a:schemeClr>
              </a:solidFill>
            </a:endParaRPr>
          </a:p>
          <a:p>
            <a:pPr marL="0" indent="0">
              <a:buNone/>
            </a:pPr>
            <a:r>
              <a:rPr lang="en-US" sz="2300" b="1" u="sng">
                <a:solidFill>
                  <a:schemeClr val="accent1">
                    <a:lumMod val="75000"/>
                  </a:schemeClr>
                </a:solidFill>
              </a:rPr>
              <a:t>OPTION I </a:t>
            </a:r>
          </a:p>
          <a:p>
            <a:pPr marL="0" indent="0">
              <a:buNone/>
            </a:pPr>
            <a:r>
              <a:rPr lang="en-US" sz="2300" b="1"/>
              <a:t>Encourage students to apply for existing Private Student Loans </a:t>
            </a:r>
          </a:p>
          <a:p>
            <a:pPr marL="0" indent="0">
              <a:buNone/>
            </a:pPr>
            <a:r>
              <a:rPr lang="en-US" sz="2300"/>
              <a:t>ASLA requires:</a:t>
            </a:r>
          </a:p>
          <a:p>
            <a:r>
              <a:rPr lang="en-US"/>
              <a:t>ASLA requires Student or Cosigner to be credit-worthy</a:t>
            </a:r>
          </a:p>
          <a:p>
            <a:r>
              <a:rPr lang="en-US"/>
              <a:t>660 FICO Score, Debt-to-Income 50% requirement </a:t>
            </a:r>
          </a:p>
          <a:p>
            <a:r>
              <a:rPr lang="en-US"/>
              <a:t>Student will receive lower rate than Federal Grad PLUS </a:t>
            </a:r>
          </a:p>
          <a:p>
            <a:endParaRPr lang="en-US"/>
          </a:p>
          <a:p>
            <a:endParaRPr lang="en-US"/>
          </a:p>
          <a:p>
            <a:pPr marL="0" indent="0">
              <a:buNone/>
            </a:pPr>
            <a:r>
              <a:rPr lang="en-US" sz="2300" b="1" u="sng">
                <a:solidFill>
                  <a:schemeClr val="accent1">
                    <a:lumMod val="75000"/>
                  </a:schemeClr>
                </a:solidFill>
              </a:rPr>
              <a:t>OPTION II</a:t>
            </a:r>
          </a:p>
          <a:p>
            <a:pPr marL="0" indent="0">
              <a:buNone/>
            </a:pPr>
            <a:r>
              <a:rPr lang="en-US" sz="2200" b="1"/>
              <a:t>ASLA hopes to announce a “No-Cosigner” loan by March 2026 for certain fields of study</a:t>
            </a:r>
          </a:p>
          <a:p>
            <a:pPr marL="0" indent="0">
              <a:buNone/>
            </a:pPr>
            <a:endParaRPr lang="en-US" sz="900" b="1"/>
          </a:p>
          <a:p>
            <a:pPr marL="0" indent="0">
              <a:buNone/>
            </a:pPr>
            <a:r>
              <a:rPr lang="en-US" sz="2300"/>
              <a:t>Credit underwriting based on: </a:t>
            </a:r>
          </a:p>
          <a:p>
            <a:pPr lvl="1"/>
            <a:r>
              <a:rPr lang="en-US" sz="2300"/>
              <a:t>Credit Score </a:t>
            </a:r>
          </a:p>
          <a:p>
            <a:pPr lvl="1"/>
            <a:r>
              <a:rPr lang="en-US" sz="2300"/>
              <a:t>Debt-to-Income Ratio(based on expected future income)</a:t>
            </a:r>
          </a:p>
          <a:p>
            <a:pPr lvl="1"/>
            <a:r>
              <a:rPr lang="en-US" sz="2300"/>
              <a:t>Graduation Rate</a:t>
            </a:r>
          </a:p>
          <a:p>
            <a:pPr lvl="1"/>
            <a:r>
              <a:rPr lang="en-US" sz="2300"/>
              <a:t>Placement Rate</a:t>
            </a:r>
          </a:p>
        </p:txBody>
      </p:sp>
      <p:sp>
        <p:nvSpPr>
          <p:cNvPr id="4" name="Slide Number Placeholder 3">
            <a:extLst>
              <a:ext uri="{FF2B5EF4-FFF2-40B4-BE49-F238E27FC236}">
                <a16:creationId xmlns:a16="http://schemas.microsoft.com/office/drawing/2014/main" id="{390DBFEF-A00D-C096-6510-6CEA33EBA94F}"/>
              </a:ext>
            </a:extLst>
          </p:cNvPr>
          <p:cNvSpPr>
            <a:spLocks noGrp="1"/>
          </p:cNvSpPr>
          <p:nvPr>
            <p:ph type="sldNum" sz="quarter" idx="12"/>
          </p:nvPr>
        </p:nvSpPr>
        <p:spPr/>
        <p:txBody>
          <a:bodyPr/>
          <a:lstStyle/>
          <a:p>
            <a:fld id="{5DEF90DE-F527-4539-A5E1-550D6B049B2E}" type="slidenum">
              <a:rPr lang="en-US">
                <a:solidFill>
                  <a:prstClr val="black">
                    <a:tint val="75000"/>
                  </a:prstClr>
                </a:solidFill>
                <a:latin typeface="Calibri" panose="020F0502020204030204"/>
              </a:rPr>
              <a:pPr/>
              <a:t>27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31686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02863" y="2037653"/>
            <a:ext cx="12700" cy="2372469"/>
            <a:chOff x="0" y="0"/>
            <a:chExt cx="25400" cy="4744937"/>
          </a:xfrm>
        </p:grpSpPr>
        <p:sp>
          <p:nvSpPr>
            <p:cNvPr id="3" name="Freeform 3"/>
            <p:cNvSpPr/>
            <p:nvPr/>
          </p:nvSpPr>
          <p:spPr>
            <a:xfrm>
              <a:off x="0" y="0"/>
              <a:ext cx="25400" cy="4744974"/>
            </a:xfrm>
            <a:custGeom>
              <a:avLst/>
              <a:gdLst/>
              <a:ahLst/>
              <a:cxnLst/>
              <a:rect l="l" t="t" r="r" b="b"/>
              <a:pathLst>
                <a:path w="25400" h="4744974">
                  <a:moveTo>
                    <a:pt x="12700" y="6350"/>
                  </a:moveTo>
                  <a:lnTo>
                    <a:pt x="25400" y="4738624"/>
                  </a:lnTo>
                  <a:cubicBezTo>
                    <a:pt x="25400" y="4742180"/>
                    <a:pt x="22606" y="4744974"/>
                    <a:pt x="19050" y="4744974"/>
                  </a:cubicBezTo>
                  <a:cubicBezTo>
                    <a:pt x="15494" y="4744974"/>
                    <a:pt x="12700" y="4742180"/>
                    <a:pt x="12700" y="4738624"/>
                  </a:cubicBezTo>
                  <a:lnTo>
                    <a:pt x="0" y="6350"/>
                  </a:lnTo>
                  <a:cubicBezTo>
                    <a:pt x="0" y="2921"/>
                    <a:pt x="2794" y="0"/>
                    <a:pt x="6350" y="0"/>
                  </a:cubicBezTo>
                  <a:cubicBezTo>
                    <a:pt x="9906" y="0"/>
                    <a:pt x="12700" y="2794"/>
                    <a:pt x="12700" y="6350"/>
                  </a:cubicBezTo>
                  <a:close/>
                </a:path>
              </a:pathLst>
            </a:custGeom>
            <a:solidFill>
              <a:srgbClr val="3A383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4" name="Group 4"/>
          <p:cNvGrpSpPr/>
          <p:nvPr/>
        </p:nvGrpSpPr>
        <p:grpSpPr>
          <a:xfrm>
            <a:off x="351552" y="2400728"/>
            <a:ext cx="5138586" cy="1984557"/>
            <a:chOff x="0" y="0"/>
            <a:chExt cx="10277172" cy="3969115"/>
          </a:xfrm>
        </p:grpSpPr>
        <p:sp>
          <p:nvSpPr>
            <p:cNvPr id="5" name="Freeform 5" descr="Logo  Description automatically generated with medium confidence"/>
            <p:cNvSpPr/>
            <p:nvPr/>
          </p:nvSpPr>
          <p:spPr>
            <a:xfrm>
              <a:off x="0" y="0"/>
              <a:ext cx="10277221" cy="3969131"/>
            </a:xfrm>
            <a:custGeom>
              <a:avLst/>
              <a:gdLst/>
              <a:ahLst/>
              <a:cxnLst/>
              <a:rect l="l" t="t" r="r" b="b"/>
              <a:pathLst>
                <a:path w="10277221" h="3969131">
                  <a:moveTo>
                    <a:pt x="0" y="0"/>
                  </a:moveTo>
                  <a:lnTo>
                    <a:pt x="10277221" y="0"/>
                  </a:lnTo>
                  <a:lnTo>
                    <a:pt x="10277221" y="3969131"/>
                  </a:lnTo>
                  <a:lnTo>
                    <a:pt x="0" y="3969131"/>
                  </a:lnTo>
                  <a:lnTo>
                    <a:pt x="0" y="0"/>
                  </a:lnTo>
                  <a:close/>
                </a:path>
              </a:pathLst>
            </a:custGeom>
            <a:blipFill>
              <a:blip r:embed="rId3"/>
              <a:stretch>
                <a:fillRect t="-122" b="-1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sp>
        <p:nvSpPr>
          <p:cNvPr id="10" name="TextBox 10"/>
          <p:cNvSpPr txBox="1"/>
          <p:nvPr/>
        </p:nvSpPr>
        <p:spPr>
          <a:xfrm>
            <a:off x="5994235" y="2207855"/>
            <a:ext cx="3037745" cy="943785"/>
          </a:xfrm>
          <a:prstGeom prst="rect">
            <a:avLst/>
          </a:prstGeom>
        </p:spPr>
        <p:txBody>
          <a:bodyPr wrap="square" lIns="0" tIns="0" rIns="0" bIns="0" rtlCol="0" anchor="t">
            <a:spAutoFit/>
          </a:bodyPr>
          <a:lstStyle/>
          <a:p>
            <a:pPr marL="0" marR="0" lvl="0" indent="0" algn="l" defTabSz="914400" rtl="0" eaLnBrk="1" fontAlgn="auto" latinLnBrk="0" hangingPunct="1">
              <a:lnSpc>
                <a:spcPts val="3762"/>
              </a:lnSpc>
              <a:spcBef>
                <a:spcPts val="0"/>
              </a:spcBef>
              <a:spcAft>
                <a:spcPts val="0"/>
              </a:spcAft>
              <a:buClrTx/>
              <a:buSzTx/>
              <a:buFontTx/>
              <a:buNone/>
              <a:tabLst/>
              <a:defRPr/>
            </a:pPr>
            <a:r>
              <a:rPr kumimoji="0" lang="en-US" sz="2687" b="0" i="0" u="none" strike="noStrike" kern="1200" cap="none" spc="0" normalizeH="0" baseline="0" noProof="0" dirty="0">
                <a:ln>
                  <a:noFill/>
                </a:ln>
                <a:solidFill>
                  <a:srgbClr val="000000"/>
                </a:solidFill>
                <a:effectLst/>
                <a:uLnTx/>
                <a:uFillTx/>
                <a:latin typeface="Canva Sans"/>
                <a:ea typeface="Canva Sans"/>
                <a:cs typeface="Canva Sans"/>
                <a:sym typeface="Canva Sans"/>
              </a:rPr>
              <a:t>Lt. Gen. (Retired)</a:t>
            </a:r>
          </a:p>
          <a:p>
            <a:pPr marL="0" marR="0" lvl="0" indent="0" algn="l" defTabSz="914400" rtl="0" eaLnBrk="1" fontAlgn="auto" latinLnBrk="0" hangingPunct="1">
              <a:lnSpc>
                <a:spcPts val="3762"/>
              </a:lnSpc>
              <a:spcBef>
                <a:spcPts val="0"/>
              </a:spcBef>
              <a:spcAft>
                <a:spcPts val="0"/>
              </a:spcAft>
              <a:buClrTx/>
              <a:buSzTx/>
              <a:buFontTx/>
              <a:buNone/>
              <a:tabLst/>
              <a:defRPr/>
            </a:pPr>
            <a:r>
              <a:rPr kumimoji="0" lang="en-US" sz="2687" b="0" i="0" u="none" strike="noStrike" kern="1200" cap="none" spc="0" normalizeH="0" baseline="0" noProof="0" dirty="0">
                <a:ln>
                  <a:noFill/>
                </a:ln>
                <a:solidFill>
                  <a:srgbClr val="000000"/>
                </a:solidFill>
                <a:effectLst/>
                <a:uLnTx/>
                <a:uFillTx/>
                <a:latin typeface="Canva Sans"/>
                <a:ea typeface="Canva Sans"/>
                <a:cs typeface="Canva Sans"/>
                <a:sym typeface="Canva Sans"/>
              </a:rPr>
              <a:t>Jay B. Silveria</a:t>
            </a:r>
          </a:p>
        </p:txBody>
      </p:sp>
      <p:sp>
        <p:nvSpPr>
          <p:cNvPr id="11" name="Freeform 11"/>
          <p:cNvSpPr/>
          <p:nvPr/>
        </p:nvSpPr>
        <p:spPr>
          <a:xfrm>
            <a:off x="5994235" y="3659577"/>
            <a:ext cx="2818523" cy="502620"/>
          </a:xfrm>
          <a:custGeom>
            <a:avLst/>
            <a:gdLst/>
            <a:ahLst/>
            <a:cxnLst/>
            <a:rect l="l" t="t" r="r" b="b"/>
            <a:pathLst>
              <a:path w="4227784" h="753930">
                <a:moveTo>
                  <a:pt x="0" y="0"/>
                </a:moveTo>
                <a:lnTo>
                  <a:pt x="4227784" y="0"/>
                </a:lnTo>
                <a:lnTo>
                  <a:pt x="4227784" y="753930"/>
                </a:lnTo>
                <a:lnTo>
                  <a:pt x="0" y="7539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2" name="TextBox 12"/>
          <p:cNvSpPr txBox="1"/>
          <p:nvPr/>
        </p:nvSpPr>
        <p:spPr>
          <a:xfrm>
            <a:off x="5880299" y="3743628"/>
            <a:ext cx="3109894" cy="338169"/>
          </a:xfrm>
          <a:prstGeom prst="rect">
            <a:avLst/>
          </a:prstGeom>
        </p:spPr>
        <p:txBody>
          <a:bodyPr wrap="square" lIns="0" tIns="0" rIns="0" bIns="0" rtlCol="0" anchor="t">
            <a:spAutoFit/>
          </a:bodyPr>
          <a:lstStyle/>
          <a:p>
            <a:pPr marL="0" marR="0" lvl="0" indent="0" algn="ctr" defTabSz="914400" rtl="0" eaLnBrk="1" fontAlgn="auto" latinLnBrk="0" hangingPunct="1">
              <a:lnSpc>
                <a:spcPts val="2846"/>
              </a:lnSpc>
              <a:spcBef>
                <a:spcPts val="0"/>
              </a:spcBef>
              <a:spcAft>
                <a:spcPts val="0"/>
              </a:spcAft>
              <a:buClrTx/>
              <a:buSzTx/>
              <a:buFontTx/>
              <a:buNone/>
              <a:tabLst/>
              <a:defRPr/>
            </a:pPr>
            <a:r>
              <a:rPr kumimoji="0" lang="en-US" sz="2033" b="0" i="1" u="none" strike="noStrike" kern="1200" cap="none" spc="0" normalizeH="0" baseline="0" noProof="0" dirty="0">
                <a:ln>
                  <a:noFill/>
                </a:ln>
                <a:solidFill>
                  <a:srgbClr val="FFFEFE"/>
                </a:solidFill>
                <a:effectLst/>
                <a:uLnTx/>
                <a:uFillTx/>
                <a:latin typeface="Canva Sans Italics"/>
                <a:ea typeface="Canva Sans Italics"/>
                <a:cs typeface="Canva Sans Italics"/>
                <a:sym typeface="Canva Sans Italics"/>
              </a:rPr>
              <a:t>President, UA System </a:t>
            </a:r>
          </a:p>
        </p:txBody>
      </p:sp>
      <p:grpSp>
        <p:nvGrpSpPr>
          <p:cNvPr id="14" name="Group 14"/>
          <p:cNvGrpSpPr/>
          <p:nvPr/>
        </p:nvGrpSpPr>
        <p:grpSpPr>
          <a:xfrm>
            <a:off x="0" y="6705605"/>
            <a:ext cx="12195175" cy="152394"/>
            <a:chOff x="0" y="0"/>
            <a:chExt cx="19268536" cy="63500"/>
          </a:xfrm>
        </p:grpSpPr>
        <p:sp>
          <p:nvSpPr>
            <p:cNvPr id="15" name="Freeform 15"/>
            <p:cNvSpPr/>
            <p:nvPr/>
          </p:nvSpPr>
          <p:spPr>
            <a:xfrm>
              <a:off x="6350" y="0"/>
              <a:ext cx="19255867" cy="63500"/>
            </a:xfrm>
            <a:custGeom>
              <a:avLst/>
              <a:gdLst/>
              <a:ahLst/>
              <a:cxnLst/>
              <a:rect l="l" t="t" r="r" b="b"/>
              <a:pathLst>
                <a:path w="19255867" h="63500">
                  <a:moveTo>
                    <a:pt x="0" y="0"/>
                  </a:moveTo>
                  <a:lnTo>
                    <a:pt x="19255867" y="0"/>
                  </a:lnTo>
                  <a:lnTo>
                    <a:pt x="19255867" y="63500"/>
                  </a:lnTo>
                  <a:lnTo>
                    <a:pt x="0" y="63500"/>
                  </a:lnTo>
                  <a:close/>
                </a:path>
              </a:pathLst>
            </a:custGeom>
            <a:solidFill>
              <a:srgbClr val="98112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sp>
        <p:nvSpPr>
          <p:cNvPr id="18" name="TextBox 18"/>
          <p:cNvSpPr txBox="1"/>
          <p:nvPr/>
        </p:nvSpPr>
        <p:spPr>
          <a:xfrm>
            <a:off x="5994235" y="3275160"/>
            <a:ext cx="2062427" cy="243656"/>
          </a:xfrm>
          <a:prstGeom prst="rect">
            <a:avLst/>
          </a:prstGeom>
        </p:spPr>
        <p:txBody>
          <a:bodyPr wrap="square" lIns="0" tIns="0" rIns="0" bIns="0" rtlCol="0" anchor="t">
            <a:spAutoFit/>
          </a:bodyPr>
          <a:lstStyle/>
          <a:p>
            <a:pPr marL="0" marR="0" lvl="0" indent="0" algn="l" defTabSz="914400" rtl="0" eaLnBrk="1" fontAlgn="auto" latinLnBrk="0" hangingPunct="1">
              <a:lnSpc>
                <a:spcPts val="1941"/>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nva Sans"/>
                <a:ea typeface="Canva Sans"/>
                <a:cs typeface="Canva Sans"/>
                <a:sym typeface="Canva Sans"/>
              </a:rPr>
              <a:t>jsilveria@uasys.edu</a:t>
            </a:r>
            <a:endParaRPr kumimoji="0" lang="en-US" sz="1600" b="0" i="0" u="none" strike="noStrike" kern="1200" cap="none" spc="0" normalizeH="0" baseline="0" noProof="0" dirty="0">
              <a:ln>
                <a:noFill/>
              </a:ln>
              <a:solidFill>
                <a:srgbClr val="000000"/>
              </a:solidFill>
              <a:effectLst/>
              <a:uLnTx/>
              <a:uFillTx/>
              <a:latin typeface="Canva Sans"/>
              <a:ea typeface="Canva Sans"/>
              <a:cs typeface="Canva Sans"/>
              <a:sym typeface="Canva Sans"/>
            </a:endParaRPr>
          </a:p>
        </p:txBody>
      </p:sp>
      <p:pic>
        <p:nvPicPr>
          <p:cNvPr id="22" name="Picture 21" descr="A person in a suit and tie&#10;&#10;AI-generated content may be incorrect.">
            <a:extLst>
              <a:ext uri="{FF2B5EF4-FFF2-40B4-BE49-F238E27FC236}">
                <a16:creationId xmlns:a16="http://schemas.microsoft.com/office/drawing/2014/main" id="{F8F32FA6-623A-56A2-997C-1B60BE0E7D00}"/>
              </a:ext>
            </a:extLst>
          </p:cNvPr>
          <p:cNvPicPr>
            <a:picLocks/>
          </p:cNvPicPr>
          <p:nvPr/>
        </p:nvPicPr>
        <p:blipFill>
          <a:blip r:embed="rId6">
            <a:extLst>
              <a:ext uri="{28A0092B-C50C-407E-A947-70E740481C1C}">
                <a14:useLocalDpi xmlns:a14="http://schemas.microsoft.com/office/drawing/2010/main" val="0"/>
              </a:ext>
            </a:extLst>
          </a:blip>
          <a:srcRect l="24417" t="827" r="24420" b="1088"/>
          <a:stretch/>
        </p:blipFill>
        <p:spPr>
          <a:xfrm>
            <a:off x="8926694" y="2052882"/>
            <a:ext cx="1863336" cy="229186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949749"/>
            <a:chOff x="0" y="0"/>
            <a:chExt cx="4816593" cy="375209"/>
          </a:xfrm>
        </p:grpSpPr>
        <p:sp>
          <p:nvSpPr>
            <p:cNvPr id="3" name="Freeform 3"/>
            <p:cNvSpPr/>
            <p:nvPr/>
          </p:nvSpPr>
          <p:spPr>
            <a:xfrm>
              <a:off x="0" y="0"/>
              <a:ext cx="4816592" cy="375209"/>
            </a:xfrm>
            <a:custGeom>
              <a:avLst/>
              <a:gdLst/>
              <a:ahLst/>
              <a:cxnLst/>
              <a:rect l="l" t="t" r="r" b="b"/>
              <a:pathLst>
                <a:path w="4816592" h="375209">
                  <a:moveTo>
                    <a:pt x="0" y="0"/>
                  </a:moveTo>
                  <a:lnTo>
                    <a:pt x="4816592" y="0"/>
                  </a:lnTo>
                  <a:lnTo>
                    <a:pt x="4816592" y="375209"/>
                  </a:lnTo>
                  <a:lnTo>
                    <a:pt x="0" y="375209"/>
                  </a:lnTo>
                  <a:close/>
                </a:path>
              </a:pathLst>
            </a:custGeom>
            <a:solidFill>
              <a:srgbClr val="98112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4" name="TextBox 4"/>
            <p:cNvSpPr txBox="1"/>
            <p:nvPr/>
          </p:nvSpPr>
          <p:spPr>
            <a:xfrm>
              <a:off x="0" y="-38100"/>
              <a:ext cx="4816593" cy="413309"/>
            </a:xfrm>
            <a:prstGeom prst="rect">
              <a:avLst/>
            </a:prstGeom>
          </p:spPr>
          <p:txBody>
            <a:bodyPr lIns="33867" tIns="33867" rIns="33867" bIns="33867" rtlCol="0" anchor="ctr"/>
            <a:lstStyle/>
            <a:p>
              <a:pPr marL="0" marR="0" lvl="0" indent="0" algn="ctr" defTabSz="914400" rtl="0" eaLnBrk="1" fontAlgn="auto" latinLnBrk="0" hangingPunct="1">
                <a:lnSpc>
                  <a:spcPts val="1959"/>
                </a:lnSpc>
                <a:spcBef>
                  <a:spcPts val="0"/>
                </a:spcBef>
                <a:spcAft>
                  <a:spcPts val="0"/>
                </a:spcAft>
                <a:buClrTx/>
                <a:buSzTx/>
                <a:buFontTx/>
                <a:buNone/>
                <a:tabLst/>
                <a:defRPr/>
              </a:pPr>
              <a:endParaRPr kumimoji="0"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5" name="Group 5"/>
          <p:cNvGrpSpPr/>
          <p:nvPr/>
        </p:nvGrpSpPr>
        <p:grpSpPr>
          <a:xfrm>
            <a:off x="2946803" y="1242631"/>
            <a:ext cx="6298394" cy="4645084"/>
            <a:chOff x="-3685207" y="-38507"/>
            <a:chExt cx="8747805" cy="6846294"/>
          </a:xfrm>
        </p:grpSpPr>
        <p:sp>
          <p:nvSpPr>
            <p:cNvPr id="6" name="Freeform 6"/>
            <p:cNvSpPr/>
            <p:nvPr/>
          </p:nvSpPr>
          <p:spPr>
            <a:xfrm>
              <a:off x="-3685207" y="-38507"/>
              <a:ext cx="8747805" cy="6846294"/>
            </a:xfrm>
            <a:custGeom>
              <a:avLst/>
              <a:gdLst/>
              <a:ahLst/>
              <a:cxnLst/>
              <a:rect l="l" t="t" r="r" b="b"/>
              <a:pathLst>
                <a:path w="8747805" h="6846294">
                  <a:moveTo>
                    <a:pt x="0" y="0"/>
                  </a:moveTo>
                  <a:lnTo>
                    <a:pt x="8747805" y="0"/>
                  </a:lnTo>
                  <a:lnTo>
                    <a:pt x="8747805" y="6846294"/>
                  </a:lnTo>
                  <a:lnTo>
                    <a:pt x="0" y="6846294"/>
                  </a:lnTo>
                  <a:lnTo>
                    <a:pt x="0" y="0"/>
                  </a:lnTo>
                  <a:close/>
                </a:path>
              </a:pathLst>
            </a:custGeom>
            <a:blipFill>
              <a:blip r:embed="rId3"/>
              <a:stretch>
                <a:fillRect l="-3230" r="-32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16" name="Group 16"/>
          <p:cNvGrpSpPr/>
          <p:nvPr/>
        </p:nvGrpSpPr>
        <p:grpSpPr>
          <a:xfrm>
            <a:off x="4926307" y="108760"/>
            <a:ext cx="2339386" cy="732228"/>
            <a:chOff x="0" y="0"/>
            <a:chExt cx="7777240" cy="2434276"/>
          </a:xfrm>
        </p:grpSpPr>
        <p:sp>
          <p:nvSpPr>
            <p:cNvPr id="17" name="Freeform 17"/>
            <p:cNvSpPr/>
            <p:nvPr/>
          </p:nvSpPr>
          <p:spPr>
            <a:xfrm>
              <a:off x="0" y="0"/>
              <a:ext cx="7777226" cy="2434336"/>
            </a:xfrm>
            <a:custGeom>
              <a:avLst/>
              <a:gdLst/>
              <a:ahLst/>
              <a:cxnLst/>
              <a:rect l="l" t="t" r="r" b="b"/>
              <a:pathLst>
                <a:path w="7777226" h="2434336">
                  <a:moveTo>
                    <a:pt x="0" y="0"/>
                  </a:moveTo>
                  <a:lnTo>
                    <a:pt x="7777226" y="0"/>
                  </a:lnTo>
                  <a:lnTo>
                    <a:pt x="7777226" y="2434336"/>
                  </a:lnTo>
                  <a:lnTo>
                    <a:pt x="0" y="2434336"/>
                  </a:lnTo>
                  <a:lnTo>
                    <a:pt x="0" y="0"/>
                  </a:lnTo>
                  <a:close/>
                </a:path>
              </a:pathLst>
            </a:custGeom>
            <a:blipFill>
              <a:blip r:embed="rId4"/>
              <a:stretch>
                <a:fillRect b="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pic>
        <p:nvPicPr>
          <p:cNvPr id="19" name="Picture 18" descr="A person shaking hands with a group of people holding musical instruments&#10;&#10;AI-generated content may be incorrect.">
            <a:extLst>
              <a:ext uri="{FF2B5EF4-FFF2-40B4-BE49-F238E27FC236}">
                <a16:creationId xmlns:a16="http://schemas.microsoft.com/office/drawing/2014/main" id="{98C950C2-D4D5-C525-D433-E072B8AD51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914" y="1242631"/>
            <a:ext cx="2271999" cy="3029332"/>
          </a:xfrm>
          <a:prstGeom prst="rect">
            <a:avLst/>
          </a:prstGeom>
        </p:spPr>
      </p:pic>
      <p:pic>
        <p:nvPicPr>
          <p:cNvPr id="21" name="Picture 20" descr="A group of people looking at a screen&#10;&#10;AI-generated content may be incorrect.">
            <a:extLst>
              <a:ext uri="{FF2B5EF4-FFF2-40B4-BE49-F238E27FC236}">
                <a16:creationId xmlns:a16="http://schemas.microsoft.com/office/drawing/2014/main" id="{0D58CD3C-0EDB-8C8A-4847-3E74A4381978}"/>
              </a:ext>
            </a:extLst>
          </p:cNvPr>
          <p:cNvPicPr>
            <a:picLocks noChangeAspect="1"/>
          </p:cNvPicPr>
          <p:nvPr/>
        </p:nvPicPr>
        <p:blipFill>
          <a:blip r:embed="rId6">
            <a:extLst>
              <a:ext uri="{28A0092B-C50C-407E-A947-70E740481C1C}">
                <a14:useLocalDpi xmlns:a14="http://schemas.microsoft.com/office/drawing/2010/main" val="0"/>
              </a:ext>
            </a:extLst>
          </a:blip>
          <a:srcRect l="-2" t="15781" r="32258" b="8051"/>
          <a:stretch/>
        </p:blipFill>
        <p:spPr>
          <a:xfrm>
            <a:off x="9586912" y="1242631"/>
            <a:ext cx="2268173" cy="2560320"/>
          </a:xfrm>
          <a:prstGeom prst="rect">
            <a:avLst/>
          </a:prstGeom>
        </p:spPr>
      </p:pic>
      <p:pic>
        <p:nvPicPr>
          <p:cNvPr id="25" name="Picture 24" descr="A group of men shaking hands&#10;&#10;AI-generated content may be incorrect.">
            <a:extLst>
              <a:ext uri="{FF2B5EF4-FFF2-40B4-BE49-F238E27FC236}">
                <a16:creationId xmlns:a16="http://schemas.microsoft.com/office/drawing/2014/main" id="{143AC43F-4DD5-94F1-7CA6-A7511E50AE77}"/>
              </a:ext>
            </a:extLst>
          </p:cNvPr>
          <p:cNvPicPr>
            <a:picLocks noChangeAspect="1"/>
          </p:cNvPicPr>
          <p:nvPr/>
        </p:nvPicPr>
        <p:blipFill>
          <a:blip r:embed="rId7">
            <a:extLst>
              <a:ext uri="{28A0092B-C50C-407E-A947-70E740481C1C}">
                <a14:useLocalDpi xmlns:a14="http://schemas.microsoft.com/office/drawing/2010/main" val="0"/>
              </a:ext>
            </a:extLst>
          </a:blip>
          <a:srcRect t="2044" b="10504"/>
          <a:stretch/>
        </p:blipFill>
        <p:spPr>
          <a:xfrm>
            <a:off x="9367912" y="4058915"/>
            <a:ext cx="2487173" cy="1828800"/>
          </a:xfrm>
          <a:prstGeom prst="rect">
            <a:avLst/>
          </a:prstGeom>
        </p:spPr>
      </p:pic>
      <p:pic>
        <p:nvPicPr>
          <p:cNvPr id="31" name="Picture 30" descr="A person and person on a stage&#10;&#10;AI-generated content may be incorrect.">
            <a:extLst>
              <a:ext uri="{FF2B5EF4-FFF2-40B4-BE49-F238E27FC236}">
                <a16:creationId xmlns:a16="http://schemas.microsoft.com/office/drawing/2014/main" id="{2D341847-384B-EC89-4B16-143F9C8355CB}"/>
              </a:ext>
            </a:extLst>
          </p:cNvPr>
          <p:cNvPicPr>
            <a:picLocks noChangeAspect="1"/>
          </p:cNvPicPr>
          <p:nvPr/>
        </p:nvPicPr>
        <p:blipFill>
          <a:blip r:embed="rId8">
            <a:extLst>
              <a:ext uri="{28A0092B-C50C-407E-A947-70E740481C1C}">
                <a14:useLocalDpi xmlns:a14="http://schemas.microsoft.com/office/drawing/2010/main" val="0"/>
              </a:ext>
            </a:extLst>
          </a:blip>
          <a:srcRect t="26271" b="-31356"/>
          <a:stretch/>
        </p:blipFill>
        <p:spPr>
          <a:xfrm>
            <a:off x="336915" y="4415220"/>
            <a:ext cx="2487173" cy="20749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15000" b="-1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3FC156-F958-53B6-BAC0-A41251DF72D6}"/>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7379657-B4B5-1A05-510B-3EAEE08A1D01}"/>
              </a:ext>
            </a:extLst>
          </p:cNvPr>
          <p:cNvSpPr/>
          <p:nvPr/>
        </p:nvSpPr>
        <p:spPr>
          <a:xfrm>
            <a:off x="1" y="443691"/>
            <a:ext cx="12191999" cy="744837"/>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6D54AFDD-2E2E-E28F-3756-5804892513EB}"/>
              </a:ext>
            </a:extLst>
          </p:cNvPr>
          <p:cNvSpPr txBox="1">
            <a:spLocks noGrp="1"/>
          </p:cNvSpPr>
          <p:nvPr>
            <p:ph type="title"/>
          </p:nvPr>
        </p:nvSpPr>
        <p:spPr>
          <a:xfrm>
            <a:off x="0" y="443692"/>
            <a:ext cx="12192000"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ctr" fontAlgn="auto">
              <a:spcAft>
                <a:spcPts val="0"/>
              </a:spcAft>
              <a:buClrTx/>
              <a:buSzTx/>
              <a:tabLst/>
              <a:defRPr/>
            </a:pPr>
            <a:r>
              <a:rPr kumimoji="0" lang="en-US" sz="2300" b="1" i="0" u="none" strike="noStrike" cap="none" spc="0" normalizeH="0" baseline="0" noProof="0">
                <a:ln>
                  <a:noFill/>
                </a:ln>
                <a:solidFill>
                  <a:schemeClr val="tx1">
                    <a:lumMod val="85000"/>
                    <a:lumOff val="15000"/>
                  </a:schemeClr>
                </a:solidFill>
                <a:effectLst/>
                <a:uLnTx/>
                <a:uFillTx/>
              </a:rPr>
              <a:t>Dr. </a:t>
            </a:r>
            <a:r>
              <a:rPr lang="en-US" sz="2300" b="1">
                <a:solidFill>
                  <a:schemeClr val="tx1">
                    <a:lumMod val="85000"/>
                    <a:lumOff val="15000"/>
                  </a:schemeClr>
                </a:solidFill>
              </a:rPr>
              <a:t>Christina S. </a:t>
            </a:r>
            <a:r>
              <a:rPr lang="en-US" sz="2300" b="1" err="1">
                <a:solidFill>
                  <a:schemeClr val="tx1">
                    <a:lumMod val="85000"/>
                    <a:lumOff val="15000"/>
                  </a:schemeClr>
                </a:solidFill>
              </a:rPr>
              <a:t>Drale</a:t>
            </a:r>
            <a:r>
              <a:rPr kumimoji="0" lang="en-US" sz="2300" b="1" i="0" u="none" strike="noStrike" cap="none" spc="0" normalizeH="0" baseline="0" noProof="0">
                <a:ln>
                  <a:noFill/>
                </a:ln>
                <a:solidFill>
                  <a:schemeClr val="tx1">
                    <a:lumMod val="85000"/>
                    <a:lumOff val="15000"/>
                  </a:schemeClr>
                </a:solidFill>
                <a:effectLst/>
                <a:uLnTx/>
                <a:uFillTx/>
              </a:rPr>
              <a:t>, Chancellor</a:t>
            </a:r>
          </a:p>
          <a:p>
            <a:pPr marL="0" marR="0" lvl="0" indent="0" algn="ctr" fontAlgn="auto">
              <a:spcAft>
                <a:spcPts val="0"/>
              </a:spcAft>
              <a:buClrTx/>
              <a:buSzTx/>
              <a:tabLst/>
              <a:defRPr/>
            </a:pPr>
            <a:r>
              <a:rPr lang="en-US" sz="2300" noProof="0">
                <a:solidFill>
                  <a:schemeClr val="tx1">
                    <a:lumMod val="85000"/>
                    <a:lumOff val="15000"/>
                  </a:schemeClr>
                </a:solidFill>
              </a:rPr>
              <a:t>University of Arkansas at Little Rock</a:t>
            </a:r>
            <a:endParaRPr kumimoji="0" lang="en-US" sz="2300" i="0" u="none" strike="noStrike" cap="none" spc="0" normalizeH="0" baseline="0" noProof="0">
              <a:ln>
                <a:noFill/>
              </a:ln>
              <a:solidFill>
                <a:schemeClr val="tx1">
                  <a:lumMod val="85000"/>
                  <a:lumOff val="15000"/>
                </a:schemeClr>
              </a:solidFill>
              <a:effectLst/>
              <a:uLnTx/>
              <a:uFillTx/>
            </a:endParaRPr>
          </a:p>
        </p:txBody>
      </p:sp>
      <p:sp>
        <p:nvSpPr>
          <p:cNvPr id="8" name="Rectangle 7">
            <a:extLst>
              <a:ext uri="{FF2B5EF4-FFF2-40B4-BE49-F238E27FC236}">
                <a16:creationId xmlns:a16="http://schemas.microsoft.com/office/drawing/2014/main" id="{ABA8A442-DA42-D68E-FD2B-FD3822F9FACF}"/>
              </a:ext>
            </a:extLst>
          </p:cNvPr>
          <p:cNvSpPr/>
          <p:nvPr/>
        </p:nvSpPr>
        <p:spPr>
          <a:xfrm>
            <a:off x="0" y="1275170"/>
            <a:ext cx="12192000" cy="67855"/>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484CBA-2BFE-4126-CFC9-9D077401CBFB}"/>
              </a:ext>
            </a:extLst>
          </p:cNvPr>
          <p:cNvSpPr/>
          <p:nvPr/>
        </p:nvSpPr>
        <p:spPr>
          <a:xfrm>
            <a:off x="0" y="318192"/>
            <a:ext cx="12192000" cy="45719"/>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27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67" y="15063"/>
            <a:ext cx="12204700" cy="5870575"/>
          </a:xfrm>
          <a:custGeom>
            <a:avLst/>
            <a:gdLst/>
            <a:ahLst/>
            <a:cxnLst/>
            <a:rect l="l" t="t" r="r" b="b"/>
            <a:pathLst>
              <a:path w="18307050" h="8805862">
                <a:moveTo>
                  <a:pt x="0" y="0"/>
                </a:moveTo>
                <a:lnTo>
                  <a:pt x="18307050" y="0"/>
                </a:lnTo>
                <a:lnTo>
                  <a:pt x="18307050" y="8805862"/>
                </a:lnTo>
                <a:lnTo>
                  <a:pt x="0" y="88058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3" name="Freeform 3"/>
          <p:cNvSpPr/>
          <p:nvPr/>
        </p:nvSpPr>
        <p:spPr>
          <a:xfrm>
            <a:off x="5901227" y="526164"/>
            <a:ext cx="5782259" cy="5052249"/>
          </a:xfrm>
          <a:custGeom>
            <a:avLst/>
            <a:gdLst/>
            <a:ahLst/>
            <a:cxnLst/>
            <a:rect l="l" t="t" r="r" b="b"/>
            <a:pathLst>
              <a:path w="8673388" h="7578373">
                <a:moveTo>
                  <a:pt x="0" y="0"/>
                </a:moveTo>
                <a:lnTo>
                  <a:pt x="8673388" y="0"/>
                </a:lnTo>
                <a:lnTo>
                  <a:pt x="8673388" y="7578373"/>
                </a:lnTo>
                <a:lnTo>
                  <a:pt x="0" y="7578373"/>
                </a:lnTo>
                <a:lnTo>
                  <a:pt x="0" y="0"/>
                </a:lnTo>
                <a:close/>
              </a:path>
            </a:pathLst>
          </a:custGeom>
          <a:blipFill>
            <a:blip r:embed="rId4">
              <a:extLst>
                <a:ext uri="{96DAC541-7B7A-43D3-8B79-37D633B846F1}">
                  <asvg:svgBlip xmlns:asvg="http://schemas.microsoft.com/office/drawing/2016/SVG/main" r:embed="rId5"/>
                </a:ext>
              </a:extLst>
            </a:blip>
            <a:stretch>
              <a:fillRect l="-657" r="-65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4" name="Freeform 4"/>
          <p:cNvSpPr/>
          <p:nvPr/>
        </p:nvSpPr>
        <p:spPr>
          <a:xfrm>
            <a:off x="5590077" y="-24254"/>
            <a:ext cx="7003924" cy="6067149"/>
          </a:xfrm>
          <a:custGeom>
            <a:avLst/>
            <a:gdLst/>
            <a:ahLst/>
            <a:cxnLst/>
            <a:rect l="l" t="t" r="r" b="b"/>
            <a:pathLst>
              <a:path w="10505886" h="9100723">
                <a:moveTo>
                  <a:pt x="0" y="0"/>
                </a:moveTo>
                <a:lnTo>
                  <a:pt x="10505886" y="0"/>
                </a:lnTo>
                <a:lnTo>
                  <a:pt x="10505886" y="9100723"/>
                </a:lnTo>
                <a:lnTo>
                  <a:pt x="0" y="9100723"/>
                </a:lnTo>
                <a:lnTo>
                  <a:pt x="0" y="0"/>
                </a:lnTo>
                <a:close/>
              </a:path>
            </a:pathLst>
          </a:custGeom>
          <a:blipFill>
            <a:blip r:embed="rId6">
              <a:alphaModFix amt="6000"/>
              <a:extLst>
                <a:ext uri="{96DAC541-7B7A-43D3-8B79-37D633B846F1}">
                  <asvg:svgBlip xmlns:asvg="http://schemas.microsoft.com/office/drawing/2016/SVG/main" r:embed="rId7"/>
                </a:ext>
              </a:extLst>
            </a:blip>
            <a:stretch>
              <a:fillRect l="-17" r="-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5" name="Freeform 5"/>
          <p:cNvSpPr/>
          <p:nvPr/>
        </p:nvSpPr>
        <p:spPr>
          <a:xfrm>
            <a:off x="10607751" y="4027485"/>
            <a:ext cx="1293879" cy="1502527"/>
          </a:xfrm>
          <a:custGeom>
            <a:avLst/>
            <a:gdLst/>
            <a:ahLst/>
            <a:cxnLst/>
            <a:rect l="l" t="t" r="r" b="b"/>
            <a:pathLst>
              <a:path w="1940818" h="2253791">
                <a:moveTo>
                  <a:pt x="0" y="0"/>
                </a:moveTo>
                <a:lnTo>
                  <a:pt x="1940818" y="0"/>
                </a:lnTo>
                <a:lnTo>
                  <a:pt x="1940818" y="2253791"/>
                </a:lnTo>
                <a:lnTo>
                  <a:pt x="0" y="22537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nvGrpSpPr>
          <p:cNvPr id="6" name="Group 6"/>
          <p:cNvGrpSpPr/>
          <p:nvPr/>
        </p:nvGrpSpPr>
        <p:grpSpPr>
          <a:xfrm>
            <a:off x="5243095" y="6037632"/>
            <a:ext cx="1780480" cy="687634"/>
            <a:chOff x="0" y="0"/>
            <a:chExt cx="3560960" cy="1375268"/>
          </a:xfrm>
        </p:grpSpPr>
        <p:sp>
          <p:nvSpPr>
            <p:cNvPr id="7" name="Freeform 7" descr="Logo  Description automatically generated with medium confidence"/>
            <p:cNvSpPr/>
            <p:nvPr/>
          </p:nvSpPr>
          <p:spPr>
            <a:xfrm>
              <a:off x="0" y="0"/>
              <a:ext cx="3560953" cy="1375283"/>
            </a:xfrm>
            <a:custGeom>
              <a:avLst/>
              <a:gdLst/>
              <a:ahLst/>
              <a:cxnLst/>
              <a:rect l="l" t="t" r="r" b="b"/>
              <a:pathLst>
                <a:path w="3560953" h="1375283">
                  <a:moveTo>
                    <a:pt x="0" y="0"/>
                  </a:moveTo>
                  <a:lnTo>
                    <a:pt x="3560953" y="0"/>
                  </a:lnTo>
                  <a:lnTo>
                    <a:pt x="3560953" y="1375283"/>
                  </a:lnTo>
                  <a:lnTo>
                    <a:pt x="0" y="1375283"/>
                  </a:lnTo>
                  <a:lnTo>
                    <a:pt x="0" y="0"/>
                  </a:lnTo>
                  <a:close/>
                </a:path>
              </a:pathLst>
            </a:custGeom>
            <a:blipFill>
              <a:blip r:embed="rId10"/>
              <a:stretch>
                <a:fillRect t="-122" b="-1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sp>
        <p:nvSpPr>
          <p:cNvPr id="8" name="Freeform 8"/>
          <p:cNvSpPr/>
          <p:nvPr/>
        </p:nvSpPr>
        <p:spPr>
          <a:xfrm>
            <a:off x="5980787" y="471413"/>
            <a:ext cx="5782259" cy="5052249"/>
          </a:xfrm>
          <a:custGeom>
            <a:avLst/>
            <a:gdLst/>
            <a:ahLst/>
            <a:cxnLst/>
            <a:rect l="l" t="t" r="r" b="b"/>
            <a:pathLst>
              <a:path w="8673388" h="7578373">
                <a:moveTo>
                  <a:pt x="0" y="0"/>
                </a:moveTo>
                <a:lnTo>
                  <a:pt x="8673388" y="0"/>
                </a:lnTo>
                <a:lnTo>
                  <a:pt x="8673388" y="7578373"/>
                </a:lnTo>
                <a:lnTo>
                  <a:pt x="0" y="7578373"/>
                </a:lnTo>
                <a:lnTo>
                  <a:pt x="0" y="0"/>
                </a:lnTo>
                <a:close/>
              </a:path>
            </a:pathLst>
          </a:custGeom>
          <a:blipFill>
            <a:blip r:embed="rId11">
              <a:extLst>
                <a:ext uri="{96DAC541-7B7A-43D3-8B79-37D633B846F1}">
                  <asvg:svgBlip xmlns:asvg="http://schemas.microsoft.com/office/drawing/2016/SVG/main" r:embed="rId12"/>
                </a:ext>
              </a:extLst>
            </a:blip>
            <a:stretch>
              <a:fillRect l="-657" r="-65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9" name="Freeform 9"/>
          <p:cNvSpPr/>
          <p:nvPr/>
        </p:nvSpPr>
        <p:spPr>
          <a:xfrm>
            <a:off x="7795723" y="2875674"/>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0" name="Freeform 10"/>
          <p:cNvSpPr/>
          <p:nvPr/>
        </p:nvSpPr>
        <p:spPr>
          <a:xfrm>
            <a:off x="7291903" y="3425204"/>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1" name="Freeform 11"/>
          <p:cNvSpPr/>
          <p:nvPr/>
        </p:nvSpPr>
        <p:spPr>
          <a:xfrm>
            <a:off x="8528015" y="2872243"/>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2" name="Freeform 12"/>
          <p:cNvSpPr/>
          <p:nvPr/>
        </p:nvSpPr>
        <p:spPr>
          <a:xfrm>
            <a:off x="9072318" y="2765176"/>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3" name="Freeform 13"/>
          <p:cNvSpPr/>
          <p:nvPr/>
        </p:nvSpPr>
        <p:spPr>
          <a:xfrm>
            <a:off x="6141422" y="2239192"/>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4" name="Freeform 14"/>
          <p:cNvSpPr/>
          <p:nvPr/>
        </p:nvSpPr>
        <p:spPr>
          <a:xfrm>
            <a:off x="7513388" y="2367674"/>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5" name="Freeform 15"/>
          <p:cNvSpPr/>
          <p:nvPr/>
        </p:nvSpPr>
        <p:spPr>
          <a:xfrm>
            <a:off x="6599908" y="3681154"/>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6" name="Freeform 16"/>
          <p:cNvSpPr/>
          <p:nvPr/>
        </p:nvSpPr>
        <p:spPr>
          <a:xfrm>
            <a:off x="6213488" y="3457602"/>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7" name="Freeform 17"/>
          <p:cNvSpPr/>
          <p:nvPr/>
        </p:nvSpPr>
        <p:spPr>
          <a:xfrm>
            <a:off x="8585704" y="1467028"/>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8" name="Freeform 18"/>
          <p:cNvSpPr/>
          <p:nvPr/>
        </p:nvSpPr>
        <p:spPr>
          <a:xfrm>
            <a:off x="6823866" y="4262002"/>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9" name="Freeform 19"/>
          <p:cNvSpPr/>
          <p:nvPr/>
        </p:nvSpPr>
        <p:spPr>
          <a:xfrm>
            <a:off x="6599908" y="4654720"/>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0" name="Freeform 20"/>
          <p:cNvSpPr/>
          <p:nvPr/>
        </p:nvSpPr>
        <p:spPr>
          <a:xfrm>
            <a:off x="9484351" y="3425204"/>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1" name="Freeform 21"/>
          <p:cNvSpPr/>
          <p:nvPr/>
        </p:nvSpPr>
        <p:spPr>
          <a:xfrm>
            <a:off x="10044077" y="3078874"/>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2" name="Freeform 22"/>
          <p:cNvSpPr/>
          <p:nvPr/>
        </p:nvSpPr>
        <p:spPr>
          <a:xfrm>
            <a:off x="9484351" y="2988871"/>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3" name="Freeform 23"/>
          <p:cNvSpPr/>
          <p:nvPr/>
        </p:nvSpPr>
        <p:spPr>
          <a:xfrm>
            <a:off x="6213488" y="1675013"/>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4" name="Freeform 24"/>
          <p:cNvSpPr/>
          <p:nvPr/>
        </p:nvSpPr>
        <p:spPr>
          <a:xfrm>
            <a:off x="8660284" y="3443743"/>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5" name="Freeform 25"/>
          <p:cNvSpPr/>
          <p:nvPr/>
        </p:nvSpPr>
        <p:spPr>
          <a:xfrm>
            <a:off x="8865567" y="4170254"/>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6" name="Freeform 26"/>
          <p:cNvSpPr/>
          <p:nvPr/>
        </p:nvSpPr>
        <p:spPr>
          <a:xfrm>
            <a:off x="8100558" y="3067378"/>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7" name="Freeform 27"/>
          <p:cNvSpPr/>
          <p:nvPr/>
        </p:nvSpPr>
        <p:spPr>
          <a:xfrm>
            <a:off x="8100558" y="2732543"/>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8" name="Freeform 28"/>
          <p:cNvSpPr/>
          <p:nvPr/>
        </p:nvSpPr>
        <p:spPr>
          <a:xfrm>
            <a:off x="6421285" y="797228"/>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9" name="TextBox 29"/>
          <p:cNvSpPr txBox="1"/>
          <p:nvPr/>
        </p:nvSpPr>
        <p:spPr>
          <a:xfrm>
            <a:off x="6187777" y="2520074"/>
            <a:ext cx="1383989"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UA Rich Mtn.</a:t>
            </a:r>
          </a:p>
        </p:txBody>
      </p:sp>
      <p:sp>
        <p:nvSpPr>
          <p:cNvPr id="30" name="Freeform 30"/>
          <p:cNvSpPr/>
          <p:nvPr/>
        </p:nvSpPr>
        <p:spPr>
          <a:xfrm>
            <a:off x="7185346" y="2224543"/>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31" name="Freeform 31"/>
          <p:cNvSpPr/>
          <p:nvPr/>
        </p:nvSpPr>
        <p:spPr>
          <a:xfrm rot="-10800000">
            <a:off x="9879033" y="3669320"/>
            <a:ext cx="724769" cy="126835"/>
          </a:xfrm>
          <a:custGeom>
            <a:avLst/>
            <a:gdLst/>
            <a:ahLst/>
            <a:cxnLst/>
            <a:rect l="l" t="t" r="r" b="b"/>
            <a:pathLst>
              <a:path w="1087154" h="190252">
                <a:moveTo>
                  <a:pt x="0" y="0"/>
                </a:moveTo>
                <a:lnTo>
                  <a:pt x="1087154" y="0"/>
                </a:lnTo>
                <a:lnTo>
                  <a:pt x="1087154" y="190252"/>
                </a:lnTo>
                <a:lnTo>
                  <a:pt x="0" y="190252"/>
                </a:lnTo>
                <a:lnTo>
                  <a:pt x="0" y="0"/>
                </a:lnTo>
                <a:close/>
              </a:path>
            </a:pathLst>
          </a:custGeom>
          <a:blipFill>
            <a:blip r:embed="rId15">
              <a:extLst>
                <a:ext uri="{96DAC541-7B7A-43D3-8B79-37D633B846F1}">
                  <asvg:svgBlip xmlns:asvg="http://schemas.microsoft.com/office/drawing/2016/SVG/main" r:embed="rId16"/>
                </a:ext>
              </a:extLst>
            </a:blip>
            <a:stretch>
              <a:fillRect t="-2173" b="-217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32" name="TextBox 32"/>
          <p:cNvSpPr txBox="1"/>
          <p:nvPr/>
        </p:nvSpPr>
        <p:spPr>
          <a:xfrm>
            <a:off x="10792508" y="3353338"/>
            <a:ext cx="1383989" cy="215957"/>
          </a:xfrm>
          <a:prstGeom prst="rect">
            <a:avLst/>
          </a:prstGeom>
        </p:spPr>
        <p:txBody>
          <a:bodyPr lIns="0" tIns="0" rIns="0" bIns="0" rtlCol="0" anchor="t">
            <a:spAutoFit/>
          </a:bodyPr>
          <a:lstStyle/>
          <a:p>
            <a:pPr marL="0" marR="0" lvl="0" indent="0" algn="l" defTabSz="914400" rtl="0" eaLnBrk="1" fontAlgn="auto" latinLnBrk="0" hangingPunct="1">
              <a:lnSpc>
                <a:spcPts val="1773"/>
              </a:lnSpc>
              <a:spcBef>
                <a:spcPts val="0"/>
              </a:spcBef>
              <a:spcAft>
                <a:spcPts val="0"/>
              </a:spcAft>
              <a:buClrTx/>
              <a:buSzTx/>
              <a:buFontTx/>
              <a:buNone/>
              <a:tabLst/>
              <a:defRPr/>
            </a:pPr>
            <a:r>
              <a:rPr kumimoji="0" lang="en-US" sz="1266" b="0" i="0" u="none" strike="noStrike" kern="1200" cap="none" spc="0" normalizeH="0" baseline="0" noProof="0">
                <a:ln>
                  <a:noFill/>
                </a:ln>
                <a:solidFill>
                  <a:srgbClr val="FFFFFF"/>
                </a:solidFill>
                <a:effectLst/>
                <a:uLnTx/>
                <a:uFillTx/>
                <a:latin typeface="Canva Sans"/>
                <a:ea typeface="Canva Sans"/>
                <a:cs typeface="Canva Sans"/>
                <a:sym typeface="Canva Sans"/>
              </a:rPr>
              <a:t>PCCUA-DeWitt</a:t>
            </a:r>
          </a:p>
        </p:txBody>
      </p:sp>
      <p:sp>
        <p:nvSpPr>
          <p:cNvPr id="33" name="Freeform 33"/>
          <p:cNvSpPr/>
          <p:nvPr/>
        </p:nvSpPr>
        <p:spPr>
          <a:xfrm rot="-10714430">
            <a:off x="10311786" y="3311537"/>
            <a:ext cx="724769" cy="126835"/>
          </a:xfrm>
          <a:custGeom>
            <a:avLst/>
            <a:gdLst/>
            <a:ahLst/>
            <a:cxnLst/>
            <a:rect l="l" t="t" r="r" b="b"/>
            <a:pathLst>
              <a:path w="1087154" h="190252">
                <a:moveTo>
                  <a:pt x="0" y="0"/>
                </a:moveTo>
                <a:lnTo>
                  <a:pt x="1087154" y="0"/>
                </a:lnTo>
                <a:lnTo>
                  <a:pt x="1087154" y="190252"/>
                </a:lnTo>
                <a:lnTo>
                  <a:pt x="0" y="190252"/>
                </a:lnTo>
                <a:lnTo>
                  <a:pt x="0" y="0"/>
                </a:lnTo>
                <a:close/>
              </a:path>
            </a:pathLst>
          </a:custGeom>
          <a:blipFill>
            <a:blip r:embed="rId15">
              <a:extLst>
                <a:ext uri="{96DAC541-7B7A-43D3-8B79-37D633B846F1}">
                  <asvg:svgBlip xmlns:asvg="http://schemas.microsoft.com/office/drawing/2016/SVG/main" r:embed="rId16"/>
                </a:ext>
              </a:extLst>
            </a:blip>
            <a:stretch>
              <a:fillRect t="-2173" b="-217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34" name="Freeform 34"/>
          <p:cNvSpPr/>
          <p:nvPr/>
        </p:nvSpPr>
        <p:spPr>
          <a:xfrm rot="-10800000">
            <a:off x="9961555" y="2988871"/>
            <a:ext cx="724769" cy="126835"/>
          </a:xfrm>
          <a:custGeom>
            <a:avLst/>
            <a:gdLst/>
            <a:ahLst/>
            <a:cxnLst/>
            <a:rect l="l" t="t" r="r" b="b"/>
            <a:pathLst>
              <a:path w="1087154" h="190252">
                <a:moveTo>
                  <a:pt x="0" y="0"/>
                </a:moveTo>
                <a:lnTo>
                  <a:pt x="1087154" y="0"/>
                </a:lnTo>
                <a:lnTo>
                  <a:pt x="1087154" y="190252"/>
                </a:lnTo>
                <a:lnTo>
                  <a:pt x="0" y="190252"/>
                </a:lnTo>
                <a:lnTo>
                  <a:pt x="0" y="0"/>
                </a:lnTo>
                <a:close/>
              </a:path>
            </a:pathLst>
          </a:custGeom>
          <a:blipFill>
            <a:blip r:embed="rId15">
              <a:extLst>
                <a:ext uri="{96DAC541-7B7A-43D3-8B79-37D633B846F1}">
                  <asvg:svgBlip xmlns:asvg="http://schemas.microsoft.com/office/drawing/2016/SVG/main" r:embed="rId16"/>
                </a:ext>
              </a:extLst>
            </a:blip>
            <a:stretch>
              <a:fillRect t="-2173" b="-217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35" name="Freeform 35"/>
          <p:cNvSpPr/>
          <p:nvPr/>
        </p:nvSpPr>
        <p:spPr>
          <a:xfrm>
            <a:off x="372528" y="234436"/>
            <a:ext cx="5266272" cy="5328165"/>
          </a:xfrm>
          <a:custGeom>
            <a:avLst/>
            <a:gdLst/>
            <a:ahLst/>
            <a:cxnLst/>
            <a:rect l="l" t="t" r="r" b="b"/>
            <a:pathLst>
              <a:path w="7899408" h="7992247">
                <a:moveTo>
                  <a:pt x="0" y="0"/>
                </a:moveTo>
                <a:lnTo>
                  <a:pt x="7899408" y="0"/>
                </a:lnTo>
                <a:lnTo>
                  <a:pt x="7899408" y="7992247"/>
                </a:lnTo>
                <a:lnTo>
                  <a:pt x="0" y="799224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36" name="Freeform 36"/>
          <p:cNvSpPr/>
          <p:nvPr/>
        </p:nvSpPr>
        <p:spPr>
          <a:xfrm>
            <a:off x="488292" y="2145630"/>
            <a:ext cx="100510" cy="100510"/>
          </a:xfrm>
          <a:custGeom>
            <a:avLst/>
            <a:gdLst/>
            <a:ahLst/>
            <a:cxnLst/>
            <a:rect l="l" t="t" r="r" b="b"/>
            <a:pathLst>
              <a:path w="150765" h="150765">
                <a:moveTo>
                  <a:pt x="0" y="0"/>
                </a:moveTo>
                <a:lnTo>
                  <a:pt x="150765" y="0"/>
                </a:lnTo>
                <a:lnTo>
                  <a:pt x="150765" y="150765"/>
                </a:lnTo>
                <a:lnTo>
                  <a:pt x="0" y="15076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37" name="Freeform 37"/>
          <p:cNvSpPr/>
          <p:nvPr/>
        </p:nvSpPr>
        <p:spPr>
          <a:xfrm>
            <a:off x="488292" y="2951778"/>
            <a:ext cx="100510" cy="100510"/>
          </a:xfrm>
          <a:custGeom>
            <a:avLst/>
            <a:gdLst/>
            <a:ahLst/>
            <a:cxnLst/>
            <a:rect l="l" t="t" r="r" b="b"/>
            <a:pathLst>
              <a:path w="150765" h="150765">
                <a:moveTo>
                  <a:pt x="0" y="0"/>
                </a:moveTo>
                <a:lnTo>
                  <a:pt x="150765" y="0"/>
                </a:lnTo>
                <a:lnTo>
                  <a:pt x="150765" y="150765"/>
                </a:lnTo>
                <a:lnTo>
                  <a:pt x="0" y="15076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38" name="Freeform 38"/>
          <p:cNvSpPr/>
          <p:nvPr/>
        </p:nvSpPr>
        <p:spPr>
          <a:xfrm>
            <a:off x="488292" y="3393488"/>
            <a:ext cx="100510" cy="100510"/>
          </a:xfrm>
          <a:custGeom>
            <a:avLst/>
            <a:gdLst/>
            <a:ahLst/>
            <a:cxnLst/>
            <a:rect l="l" t="t" r="r" b="b"/>
            <a:pathLst>
              <a:path w="150765" h="150765">
                <a:moveTo>
                  <a:pt x="0" y="0"/>
                </a:moveTo>
                <a:lnTo>
                  <a:pt x="150765" y="0"/>
                </a:lnTo>
                <a:lnTo>
                  <a:pt x="150765" y="150764"/>
                </a:lnTo>
                <a:lnTo>
                  <a:pt x="0" y="15076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39" name="Freeform 39"/>
          <p:cNvSpPr/>
          <p:nvPr/>
        </p:nvSpPr>
        <p:spPr>
          <a:xfrm>
            <a:off x="488292" y="4827885"/>
            <a:ext cx="100510" cy="100510"/>
          </a:xfrm>
          <a:custGeom>
            <a:avLst/>
            <a:gdLst/>
            <a:ahLst/>
            <a:cxnLst/>
            <a:rect l="l" t="t" r="r" b="b"/>
            <a:pathLst>
              <a:path w="150765" h="150765">
                <a:moveTo>
                  <a:pt x="0" y="0"/>
                </a:moveTo>
                <a:lnTo>
                  <a:pt x="150765" y="0"/>
                </a:lnTo>
                <a:lnTo>
                  <a:pt x="150765" y="150765"/>
                </a:lnTo>
                <a:lnTo>
                  <a:pt x="0" y="15076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nvGrpSpPr>
          <p:cNvPr id="40" name="Group 40"/>
          <p:cNvGrpSpPr/>
          <p:nvPr/>
        </p:nvGrpSpPr>
        <p:grpSpPr>
          <a:xfrm>
            <a:off x="1229475" y="685800"/>
            <a:ext cx="3888620" cy="1217138"/>
            <a:chOff x="0" y="0"/>
            <a:chExt cx="7777240" cy="2434276"/>
          </a:xfrm>
        </p:grpSpPr>
        <p:sp>
          <p:nvSpPr>
            <p:cNvPr id="41" name="Freeform 41"/>
            <p:cNvSpPr/>
            <p:nvPr/>
          </p:nvSpPr>
          <p:spPr>
            <a:xfrm>
              <a:off x="0" y="0"/>
              <a:ext cx="7777226" cy="2434336"/>
            </a:xfrm>
            <a:custGeom>
              <a:avLst/>
              <a:gdLst/>
              <a:ahLst/>
              <a:cxnLst/>
              <a:rect l="l" t="t" r="r" b="b"/>
              <a:pathLst>
                <a:path w="7777226" h="2434336">
                  <a:moveTo>
                    <a:pt x="0" y="0"/>
                  </a:moveTo>
                  <a:lnTo>
                    <a:pt x="7777226" y="0"/>
                  </a:lnTo>
                  <a:lnTo>
                    <a:pt x="7777226" y="2434336"/>
                  </a:lnTo>
                  <a:lnTo>
                    <a:pt x="0" y="2434336"/>
                  </a:lnTo>
                  <a:lnTo>
                    <a:pt x="0" y="0"/>
                  </a:lnTo>
                  <a:close/>
                </a:path>
              </a:pathLst>
            </a:custGeom>
            <a:blipFill>
              <a:blip r:embed="rId21"/>
              <a:stretch>
                <a:fillRect b="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42" name="Group 42"/>
          <p:cNvGrpSpPr/>
          <p:nvPr/>
        </p:nvGrpSpPr>
        <p:grpSpPr>
          <a:xfrm>
            <a:off x="-18679" y="112348"/>
            <a:ext cx="12213853" cy="20542"/>
            <a:chOff x="0" y="0"/>
            <a:chExt cx="24427707" cy="41084"/>
          </a:xfrm>
        </p:grpSpPr>
        <p:sp>
          <p:nvSpPr>
            <p:cNvPr id="43" name="Freeform 43"/>
            <p:cNvSpPr/>
            <p:nvPr/>
          </p:nvSpPr>
          <p:spPr>
            <a:xfrm>
              <a:off x="6350" y="0"/>
              <a:ext cx="24414987" cy="41021"/>
            </a:xfrm>
            <a:custGeom>
              <a:avLst/>
              <a:gdLst/>
              <a:ahLst/>
              <a:cxnLst/>
              <a:rect l="l" t="t" r="r" b="b"/>
              <a:pathLst>
                <a:path w="24414987" h="41021">
                  <a:moveTo>
                    <a:pt x="0" y="28321"/>
                  </a:moveTo>
                  <a:lnTo>
                    <a:pt x="24414987" y="0"/>
                  </a:lnTo>
                  <a:lnTo>
                    <a:pt x="24414987" y="12700"/>
                  </a:lnTo>
                  <a:lnTo>
                    <a:pt x="0" y="41021"/>
                  </a:lnTo>
                  <a:close/>
                </a:path>
              </a:pathLst>
            </a:custGeom>
            <a:solidFill>
              <a:srgbClr val="FFFEF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44" name="Group 44"/>
          <p:cNvGrpSpPr/>
          <p:nvPr/>
        </p:nvGrpSpPr>
        <p:grpSpPr>
          <a:xfrm>
            <a:off x="-18679" y="5781147"/>
            <a:ext cx="12198350" cy="20543"/>
            <a:chOff x="0" y="0"/>
            <a:chExt cx="24396700" cy="41085"/>
          </a:xfrm>
        </p:grpSpPr>
        <p:sp>
          <p:nvSpPr>
            <p:cNvPr id="45" name="Freeform 45"/>
            <p:cNvSpPr/>
            <p:nvPr/>
          </p:nvSpPr>
          <p:spPr>
            <a:xfrm>
              <a:off x="6350" y="0"/>
              <a:ext cx="24384000" cy="41148"/>
            </a:xfrm>
            <a:custGeom>
              <a:avLst/>
              <a:gdLst/>
              <a:ahLst/>
              <a:cxnLst/>
              <a:rect l="l" t="t" r="r" b="b"/>
              <a:pathLst>
                <a:path w="24384000" h="41148">
                  <a:moveTo>
                    <a:pt x="0" y="28448"/>
                  </a:moveTo>
                  <a:lnTo>
                    <a:pt x="24384000" y="0"/>
                  </a:lnTo>
                  <a:lnTo>
                    <a:pt x="24384000" y="12700"/>
                  </a:lnTo>
                  <a:lnTo>
                    <a:pt x="0" y="41148"/>
                  </a:lnTo>
                  <a:close/>
                </a:path>
              </a:pathLst>
            </a:custGeom>
            <a:solidFill>
              <a:srgbClr val="FFFEF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sp>
        <p:nvSpPr>
          <p:cNvPr id="46" name="TextBox 46"/>
          <p:cNvSpPr txBox="1"/>
          <p:nvPr/>
        </p:nvSpPr>
        <p:spPr>
          <a:xfrm>
            <a:off x="8528015" y="4421944"/>
            <a:ext cx="1383989"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UA Monticello</a:t>
            </a:r>
          </a:p>
        </p:txBody>
      </p:sp>
      <p:sp>
        <p:nvSpPr>
          <p:cNvPr id="47" name="Freeform 47"/>
          <p:cNvSpPr/>
          <p:nvPr/>
        </p:nvSpPr>
        <p:spPr>
          <a:xfrm>
            <a:off x="8738785" y="4688349"/>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48" name="Freeform 48"/>
          <p:cNvSpPr/>
          <p:nvPr/>
        </p:nvSpPr>
        <p:spPr>
          <a:xfrm>
            <a:off x="9484352" y="4170254"/>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49" name="TextBox 49"/>
          <p:cNvSpPr txBox="1"/>
          <p:nvPr/>
        </p:nvSpPr>
        <p:spPr>
          <a:xfrm>
            <a:off x="10792507" y="3593899"/>
            <a:ext cx="1151335" cy="215957"/>
          </a:xfrm>
          <a:prstGeom prst="rect">
            <a:avLst/>
          </a:prstGeom>
        </p:spPr>
        <p:txBody>
          <a:bodyPr lIns="0" tIns="0" rIns="0" bIns="0" rtlCol="0" anchor="t">
            <a:spAutoFit/>
          </a:bodyPr>
          <a:lstStyle/>
          <a:p>
            <a:pPr marL="0" marR="0" lvl="0" indent="0" algn="l" defTabSz="914400" rtl="0" eaLnBrk="1" fontAlgn="auto" latinLnBrk="0" hangingPunct="1">
              <a:lnSpc>
                <a:spcPts val="1773"/>
              </a:lnSpc>
              <a:spcBef>
                <a:spcPts val="0"/>
              </a:spcBef>
              <a:spcAft>
                <a:spcPts val="0"/>
              </a:spcAft>
              <a:buClrTx/>
              <a:buSzTx/>
              <a:buFontTx/>
              <a:buNone/>
              <a:tabLst/>
              <a:defRPr/>
            </a:pPr>
            <a:r>
              <a:rPr kumimoji="0" lang="en-US" sz="1266" b="0" i="0" u="none" strike="noStrike" kern="1200" cap="none" spc="0" normalizeH="0" baseline="0" noProof="0">
                <a:ln>
                  <a:noFill/>
                </a:ln>
                <a:solidFill>
                  <a:srgbClr val="FFFFFF"/>
                </a:solidFill>
                <a:effectLst/>
                <a:uLnTx/>
                <a:uFillTx/>
                <a:latin typeface="Canva Sans"/>
                <a:ea typeface="Canva Sans"/>
                <a:cs typeface="Canva Sans"/>
                <a:sym typeface="Canva Sans"/>
              </a:rPr>
              <a:t>PCCUA-Helena</a:t>
            </a:r>
          </a:p>
        </p:txBody>
      </p:sp>
      <p:sp>
        <p:nvSpPr>
          <p:cNvPr id="50" name="TextBox 50"/>
          <p:cNvSpPr txBox="1"/>
          <p:nvPr/>
        </p:nvSpPr>
        <p:spPr>
          <a:xfrm>
            <a:off x="6773214" y="1656173"/>
            <a:ext cx="1383989"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UA Fort Smith</a:t>
            </a:r>
          </a:p>
        </p:txBody>
      </p:sp>
      <p:sp>
        <p:nvSpPr>
          <p:cNvPr id="51" name="TextBox 51"/>
          <p:cNvSpPr txBox="1"/>
          <p:nvPr/>
        </p:nvSpPr>
        <p:spPr>
          <a:xfrm>
            <a:off x="6996433" y="746429"/>
            <a:ext cx="1383989"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UA, Fayetteville</a:t>
            </a:r>
          </a:p>
        </p:txBody>
      </p:sp>
      <p:sp>
        <p:nvSpPr>
          <p:cNvPr id="52" name="TextBox 52"/>
          <p:cNvSpPr txBox="1"/>
          <p:nvPr/>
        </p:nvSpPr>
        <p:spPr>
          <a:xfrm>
            <a:off x="10792508" y="2958521"/>
            <a:ext cx="1585154" cy="215957"/>
          </a:xfrm>
          <a:prstGeom prst="rect">
            <a:avLst/>
          </a:prstGeom>
        </p:spPr>
        <p:txBody>
          <a:bodyPr lIns="0" tIns="0" rIns="0" bIns="0" rtlCol="0" anchor="t">
            <a:spAutoFit/>
          </a:bodyPr>
          <a:lstStyle/>
          <a:p>
            <a:pPr marL="0" marR="0" lvl="0" indent="0" algn="l" defTabSz="914400" rtl="0" eaLnBrk="1" fontAlgn="auto" latinLnBrk="0" hangingPunct="1">
              <a:lnSpc>
                <a:spcPts val="1773"/>
              </a:lnSpc>
              <a:spcBef>
                <a:spcPts val="0"/>
              </a:spcBef>
              <a:spcAft>
                <a:spcPts val="0"/>
              </a:spcAft>
              <a:buClrTx/>
              <a:buSzTx/>
              <a:buFontTx/>
              <a:buNone/>
              <a:tabLst/>
              <a:defRPr/>
            </a:pPr>
            <a:r>
              <a:rPr kumimoji="0" lang="en-US" sz="1266" b="0" i="0" u="none" strike="noStrike" kern="1200" cap="none" spc="0" normalizeH="0" baseline="0" noProof="0">
                <a:ln>
                  <a:noFill/>
                </a:ln>
                <a:solidFill>
                  <a:srgbClr val="FFFFFF"/>
                </a:solidFill>
                <a:effectLst/>
                <a:uLnTx/>
                <a:uFillTx/>
                <a:latin typeface="Canva Sans"/>
                <a:ea typeface="Canva Sans"/>
                <a:cs typeface="Canva Sans"/>
                <a:sym typeface="Canva Sans"/>
              </a:rPr>
              <a:t>PCCUA-Stuttgart</a:t>
            </a:r>
          </a:p>
        </p:txBody>
      </p:sp>
      <p:sp>
        <p:nvSpPr>
          <p:cNvPr id="53" name="TextBox 53"/>
          <p:cNvSpPr txBox="1"/>
          <p:nvPr/>
        </p:nvSpPr>
        <p:spPr>
          <a:xfrm>
            <a:off x="8100363" y="3332874"/>
            <a:ext cx="1383989"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UAMS</a:t>
            </a:r>
          </a:p>
        </p:txBody>
      </p:sp>
      <p:sp>
        <p:nvSpPr>
          <p:cNvPr id="54" name="TextBox 54"/>
          <p:cNvSpPr txBox="1"/>
          <p:nvPr/>
        </p:nvSpPr>
        <p:spPr>
          <a:xfrm>
            <a:off x="8115884" y="2437223"/>
            <a:ext cx="1383989"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UA Little Rock</a:t>
            </a:r>
          </a:p>
        </p:txBody>
      </p:sp>
      <p:sp>
        <p:nvSpPr>
          <p:cNvPr id="55" name="TextBox 55"/>
          <p:cNvSpPr txBox="1"/>
          <p:nvPr/>
        </p:nvSpPr>
        <p:spPr>
          <a:xfrm>
            <a:off x="8395746" y="3739274"/>
            <a:ext cx="1383989"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UA Pine Bluff</a:t>
            </a:r>
          </a:p>
        </p:txBody>
      </p:sp>
      <p:sp>
        <p:nvSpPr>
          <p:cNvPr id="56" name="TextBox 56"/>
          <p:cNvSpPr txBox="1"/>
          <p:nvPr/>
        </p:nvSpPr>
        <p:spPr>
          <a:xfrm>
            <a:off x="7383591" y="4228315"/>
            <a:ext cx="1383989"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UA Hope</a:t>
            </a:r>
          </a:p>
        </p:txBody>
      </p:sp>
      <p:sp>
        <p:nvSpPr>
          <p:cNvPr id="57" name="TextBox 57"/>
          <p:cNvSpPr txBox="1"/>
          <p:nvPr/>
        </p:nvSpPr>
        <p:spPr>
          <a:xfrm>
            <a:off x="7103728" y="4742055"/>
            <a:ext cx="1383989"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UA Texarkana</a:t>
            </a:r>
          </a:p>
        </p:txBody>
      </p:sp>
      <p:sp>
        <p:nvSpPr>
          <p:cNvPr id="58" name="TextBox 58"/>
          <p:cNvSpPr txBox="1"/>
          <p:nvPr/>
        </p:nvSpPr>
        <p:spPr>
          <a:xfrm>
            <a:off x="8738785" y="1678353"/>
            <a:ext cx="1585154"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UA Batesville</a:t>
            </a:r>
          </a:p>
        </p:txBody>
      </p:sp>
      <p:sp>
        <p:nvSpPr>
          <p:cNvPr id="59" name="TextBox 59"/>
          <p:cNvSpPr txBox="1"/>
          <p:nvPr/>
        </p:nvSpPr>
        <p:spPr>
          <a:xfrm>
            <a:off x="6213488" y="3952044"/>
            <a:ext cx="1859625"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CCCUA Lockesburg</a:t>
            </a:r>
          </a:p>
        </p:txBody>
      </p:sp>
      <p:sp>
        <p:nvSpPr>
          <p:cNvPr id="60" name="TextBox 60"/>
          <p:cNvSpPr txBox="1"/>
          <p:nvPr/>
        </p:nvSpPr>
        <p:spPr>
          <a:xfrm>
            <a:off x="6213488" y="3150138"/>
            <a:ext cx="1620174"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CCCUA DeQueen</a:t>
            </a:r>
          </a:p>
        </p:txBody>
      </p:sp>
      <p:sp>
        <p:nvSpPr>
          <p:cNvPr id="61" name="TextBox 61"/>
          <p:cNvSpPr txBox="1"/>
          <p:nvPr/>
        </p:nvSpPr>
        <p:spPr>
          <a:xfrm>
            <a:off x="7851628" y="2148787"/>
            <a:ext cx="1383989"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UA Morrilton </a:t>
            </a:r>
          </a:p>
        </p:txBody>
      </p:sp>
      <p:sp>
        <p:nvSpPr>
          <p:cNvPr id="62" name="TextBox 62"/>
          <p:cNvSpPr txBox="1"/>
          <p:nvPr/>
        </p:nvSpPr>
        <p:spPr>
          <a:xfrm>
            <a:off x="9632043" y="2575359"/>
            <a:ext cx="1585154"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UA EACC </a:t>
            </a:r>
          </a:p>
        </p:txBody>
      </p:sp>
      <p:sp>
        <p:nvSpPr>
          <p:cNvPr id="63" name="TextBox 63"/>
          <p:cNvSpPr txBox="1"/>
          <p:nvPr/>
        </p:nvSpPr>
        <p:spPr>
          <a:xfrm>
            <a:off x="8660284" y="3120103"/>
            <a:ext cx="765009"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UA-PTC</a:t>
            </a:r>
          </a:p>
        </p:txBody>
      </p:sp>
      <p:sp>
        <p:nvSpPr>
          <p:cNvPr id="64" name="TextBox 64"/>
          <p:cNvSpPr txBox="1"/>
          <p:nvPr/>
        </p:nvSpPr>
        <p:spPr>
          <a:xfrm>
            <a:off x="7383591" y="3614349"/>
            <a:ext cx="1585154"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ASMSA</a:t>
            </a:r>
          </a:p>
        </p:txBody>
      </p:sp>
      <p:sp>
        <p:nvSpPr>
          <p:cNvPr id="65" name="TextBox 65"/>
          <p:cNvSpPr txBox="1"/>
          <p:nvPr/>
        </p:nvSpPr>
        <p:spPr>
          <a:xfrm>
            <a:off x="6493351" y="2847935"/>
            <a:ext cx="1383989"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Clinton School</a:t>
            </a:r>
          </a:p>
        </p:txBody>
      </p:sp>
      <p:sp>
        <p:nvSpPr>
          <p:cNvPr id="66" name="TextBox 66"/>
          <p:cNvSpPr txBox="1"/>
          <p:nvPr/>
        </p:nvSpPr>
        <p:spPr>
          <a:xfrm>
            <a:off x="10793972" y="4559217"/>
            <a:ext cx="1383989" cy="215957"/>
          </a:xfrm>
          <a:prstGeom prst="rect">
            <a:avLst/>
          </a:prstGeom>
        </p:spPr>
        <p:txBody>
          <a:bodyPr lIns="0" tIns="0" rIns="0" bIns="0" rtlCol="0" anchor="t">
            <a:spAutoFit/>
          </a:bodyPr>
          <a:lstStyle/>
          <a:p>
            <a:pPr marL="0" marR="0" lvl="0" indent="0" algn="l" defTabSz="914400" rtl="0" eaLnBrk="1" fontAlgn="auto" latinLnBrk="0" hangingPunct="1">
              <a:lnSpc>
                <a:spcPts val="1773"/>
              </a:lnSpc>
              <a:spcBef>
                <a:spcPts val="0"/>
              </a:spcBef>
              <a:spcAft>
                <a:spcPts val="0"/>
              </a:spcAft>
              <a:buClrTx/>
              <a:buSzTx/>
              <a:buFontTx/>
              <a:buNone/>
              <a:tabLst/>
              <a:defRPr/>
            </a:pPr>
            <a:r>
              <a:rPr kumimoji="0" lang="en-US" sz="1266" b="0" i="0" u="none" strike="noStrike" kern="1200" cap="none" spc="0" normalizeH="0" baseline="0" noProof="0">
                <a:ln>
                  <a:noFill/>
                </a:ln>
                <a:solidFill>
                  <a:srgbClr val="FFFFFF"/>
                </a:solidFill>
                <a:effectLst/>
                <a:uLnTx/>
                <a:uFillTx/>
                <a:latin typeface="Canva Sans"/>
                <a:ea typeface="Canva Sans"/>
                <a:cs typeface="Canva Sans"/>
                <a:sym typeface="Canva Sans"/>
              </a:rPr>
              <a:t>UA Grantham</a:t>
            </a:r>
          </a:p>
        </p:txBody>
      </p:sp>
      <p:sp>
        <p:nvSpPr>
          <p:cNvPr id="67" name="TextBox 67"/>
          <p:cNvSpPr txBox="1"/>
          <p:nvPr/>
        </p:nvSpPr>
        <p:spPr>
          <a:xfrm>
            <a:off x="10793972" y="4754103"/>
            <a:ext cx="1383989" cy="215957"/>
          </a:xfrm>
          <a:prstGeom prst="rect">
            <a:avLst/>
          </a:prstGeom>
        </p:spPr>
        <p:txBody>
          <a:bodyPr lIns="0" tIns="0" rIns="0" bIns="0" rtlCol="0" anchor="t">
            <a:spAutoFit/>
          </a:bodyPr>
          <a:lstStyle/>
          <a:p>
            <a:pPr marL="0" marR="0" lvl="0" indent="0" algn="l" defTabSz="914400" rtl="0" eaLnBrk="1" fontAlgn="auto" latinLnBrk="0" hangingPunct="1">
              <a:lnSpc>
                <a:spcPts val="1773"/>
              </a:lnSpc>
              <a:spcBef>
                <a:spcPts val="0"/>
              </a:spcBef>
              <a:spcAft>
                <a:spcPts val="0"/>
              </a:spcAft>
              <a:buClrTx/>
              <a:buSzTx/>
              <a:buFontTx/>
              <a:buNone/>
              <a:tabLst/>
              <a:defRPr/>
            </a:pPr>
            <a:r>
              <a:rPr kumimoji="0" lang="en-US" sz="1266" b="0" i="0" u="none" strike="noStrike" kern="1200" cap="none" spc="0" normalizeH="0" baseline="0" noProof="0">
                <a:ln>
                  <a:noFill/>
                </a:ln>
                <a:solidFill>
                  <a:srgbClr val="FFFFFF"/>
                </a:solidFill>
                <a:effectLst/>
                <a:uLnTx/>
                <a:uFillTx/>
                <a:latin typeface="Canva Sans"/>
                <a:ea typeface="Canva Sans"/>
                <a:cs typeface="Canva Sans"/>
                <a:sym typeface="Canva Sans"/>
              </a:rPr>
              <a:t>CJI</a:t>
            </a:r>
          </a:p>
        </p:txBody>
      </p:sp>
      <p:sp>
        <p:nvSpPr>
          <p:cNvPr id="68" name="TextBox 68"/>
          <p:cNvSpPr txBox="1"/>
          <p:nvPr/>
        </p:nvSpPr>
        <p:spPr>
          <a:xfrm>
            <a:off x="10793972" y="5158288"/>
            <a:ext cx="1912749" cy="215957"/>
          </a:xfrm>
          <a:prstGeom prst="rect">
            <a:avLst/>
          </a:prstGeom>
        </p:spPr>
        <p:txBody>
          <a:bodyPr lIns="0" tIns="0" rIns="0" bIns="0" rtlCol="0" anchor="t">
            <a:spAutoFit/>
          </a:bodyPr>
          <a:lstStyle/>
          <a:p>
            <a:pPr marL="0" marR="0" lvl="0" indent="0" algn="l" defTabSz="914400" rtl="0" eaLnBrk="1" fontAlgn="auto" latinLnBrk="0" hangingPunct="1">
              <a:lnSpc>
                <a:spcPts val="1773"/>
              </a:lnSpc>
              <a:spcBef>
                <a:spcPts val="0"/>
              </a:spcBef>
              <a:spcAft>
                <a:spcPts val="0"/>
              </a:spcAft>
              <a:buClrTx/>
              <a:buSzTx/>
              <a:buFontTx/>
              <a:buNone/>
              <a:tabLst/>
              <a:defRPr/>
            </a:pPr>
            <a:r>
              <a:rPr kumimoji="0" lang="en-US" sz="1266" b="0" i="0" u="none" strike="noStrike" kern="1200" cap="none" spc="0" normalizeH="0" baseline="0" noProof="0">
                <a:ln>
                  <a:noFill/>
                </a:ln>
                <a:solidFill>
                  <a:srgbClr val="FFFFFF"/>
                </a:solidFill>
                <a:effectLst/>
                <a:uLnTx/>
                <a:uFillTx/>
                <a:latin typeface="Canva Sans"/>
                <a:ea typeface="Canva Sans"/>
                <a:cs typeface="Canva Sans"/>
                <a:sym typeface="Canva Sans"/>
              </a:rPr>
              <a:t>Arch. Survey</a:t>
            </a:r>
          </a:p>
        </p:txBody>
      </p:sp>
      <p:sp>
        <p:nvSpPr>
          <p:cNvPr id="69" name="TextBox 69"/>
          <p:cNvSpPr txBox="1"/>
          <p:nvPr/>
        </p:nvSpPr>
        <p:spPr>
          <a:xfrm>
            <a:off x="10793972" y="4945518"/>
            <a:ext cx="1383989" cy="215957"/>
          </a:xfrm>
          <a:prstGeom prst="rect">
            <a:avLst/>
          </a:prstGeom>
        </p:spPr>
        <p:txBody>
          <a:bodyPr lIns="0" tIns="0" rIns="0" bIns="0" rtlCol="0" anchor="t">
            <a:spAutoFit/>
          </a:bodyPr>
          <a:lstStyle/>
          <a:p>
            <a:pPr marL="0" marR="0" lvl="0" indent="0" algn="l" defTabSz="914400" rtl="0" eaLnBrk="1" fontAlgn="auto" latinLnBrk="0" hangingPunct="1">
              <a:lnSpc>
                <a:spcPts val="1773"/>
              </a:lnSpc>
              <a:spcBef>
                <a:spcPts val="0"/>
              </a:spcBef>
              <a:spcAft>
                <a:spcPts val="0"/>
              </a:spcAft>
              <a:buClrTx/>
              <a:buSzTx/>
              <a:buFontTx/>
              <a:buNone/>
              <a:tabLst/>
              <a:defRPr/>
            </a:pPr>
            <a:r>
              <a:rPr kumimoji="0" lang="en-US" sz="1266" b="0" i="0" u="none" strike="noStrike" kern="1200" cap="none" spc="0" normalizeH="0" baseline="0" noProof="0">
                <a:ln>
                  <a:noFill/>
                </a:ln>
                <a:solidFill>
                  <a:srgbClr val="FFFFFF"/>
                </a:solidFill>
                <a:effectLst/>
                <a:uLnTx/>
                <a:uFillTx/>
                <a:latin typeface="Canva Sans"/>
                <a:ea typeface="Canva Sans"/>
                <a:cs typeface="Canva Sans"/>
                <a:sym typeface="Canva Sans"/>
              </a:rPr>
              <a:t>Division of Ag</a:t>
            </a:r>
          </a:p>
        </p:txBody>
      </p:sp>
      <p:sp>
        <p:nvSpPr>
          <p:cNvPr id="70" name="TextBox 70"/>
          <p:cNvSpPr txBox="1"/>
          <p:nvPr/>
        </p:nvSpPr>
        <p:spPr>
          <a:xfrm>
            <a:off x="6493351" y="1962921"/>
            <a:ext cx="1383989"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Rockefeller Inst.</a:t>
            </a:r>
          </a:p>
        </p:txBody>
      </p:sp>
      <p:sp>
        <p:nvSpPr>
          <p:cNvPr id="71" name="TextBox 71"/>
          <p:cNvSpPr txBox="1"/>
          <p:nvPr/>
        </p:nvSpPr>
        <p:spPr>
          <a:xfrm>
            <a:off x="10792508" y="4256602"/>
            <a:ext cx="1383989" cy="215957"/>
          </a:xfrm>
          <a:prstGeom prst="rect">
            <a:avLst/>
          </a:prstGeom>
        </p:spPr>
        <p:txBody>
          <a:bodyPr lIns="0" tIns="0" rIns="0" bIns="0" rtlCol="0" anchor="t">
            <a:spAutoFit/>
          </a:bodyPr>
          <a:lstStyle/>
          <a:p>
            <a:pPr marL="0" marR="0" lvl="0" indent="0" algn="l" defTabSz="914400" rtl="0" eaLnBrk="1" fontAlgn="auto" latinLnBrk="0" hangingPunct="1">
              <a:lnSpc>
                <a:spcPts val="1773"/>
              </a:lnSpc>
              <a:spcBef>
                <a:spcPts val="0"/>
              </a:spcBef>
              <a:spcAft>
                <a:spcPts val="0"/>
              </a:spcAft>
              <a:buClrTx/>
              <a:buSzTx/>
              <a:buFontTx/>
              <a:buNone/>
              <a:tabLst/>
              <a:defRPr/>
            </a:pPr>
            <a:r>
              <a:rPr kumimoji="0" lang="en-US" sz="1266" b="1" i="0" u="sng" strike="noStrike" kern="1200" cap="none" spc="0" normalizeH="0" baseline="0" noProof="0">
                <a:ln>
                  <a:noFill/>
                </a:ln>
                <a:solidFill>
                  <a:srgbClr val="FFFFFF"/>
                </a:solidFill>
                <a:effectLst/>
                <a:uLnTx/>
                <a:uFillTx/>
                <a:latin typeface="Canva Sans Bold"/>
                <a:ea typeface="Canva Sans Bold"/>
                <a:cs typeface="Canva Sans Bold"/>
                <a:sym typeface="Canva Sans Bold"/>
              </a:rPr>
              <a:t>Others:</a:t>
            </a:r>
          </a:p>
        </p:txBody>
      </p:sp>
      <p:sp>
        <p:nvSpPr>
          <p:cNvPr id="72" name="TextBox 72"/>
          <p:cNvSpPr txBox="1"/>
          <p:nvPr/>
        </p:nvSpPr>
        <p:spPr>
          <a:xfrm>
            <a:off x="670390" y="2013659"/>
            <a:ext cx="4837137" cy="645305"/>
          </a:xfrm>
          <a:prstGeom prst="rect">
            <a:avLst/>
          </a:prstGeom>
        </p:spPr>
        <p:txBody>
          <a:bodyPr lIns="0" tIns="0" rIns="0" bIns="0" rtlCol="0" anchor="t">
            <a:spAutoFit/>
          </a:bodyPr>
          <a:lstStyle/>
          <a:p>
            <a:pPr marL="0" marR="0" lvl="0" indent="0" algn="l" defTabSz="914400" rtl="0" eaLnBrk="1" fontAlgn="auto" latinLnBrk="0" hangingPunct="1">
              <a:lnSpc>
                <a:spcPts val="2556"/>
              </a:lnSpc>
              <a:spcBef>
                <a:spcPts val="0"/>
              </a:spcBef>
              <a:spcAft>
                <a:spcPts val="0"/>
              </a:spcAft>
              <a:buClrTx/>
              <a:buSzTx/>
              <a:buFontTx/>
              <a:buNone/>
              <a:tabLst/>
              <a:defRPr/>
            </a:pPr>
            <a:r>
              <a:rPr kumimoji="0" lang="en-US" sz="1825" b="0" i="0" u="none" strike="noStrike" kern="1200" cap="none" spc="0" normalizeH="0" baseline="0" noProof="0">
                <a:ln>
                  <a:noFill/>
                </a:ln>
                <a:solidFill>
                  <a:srgbClr val="FFFFFF"/>
                </a:solidFill>
                <a:effectLst/>
                <a:uLnTx/>
                <a:uFillTx/>
                <a:latin typeface="Canva Sans"/>
                <a:ea typeface="Canva Sans"/>
                <a:cs typeface="Canva Sans"/>
                <a:sym typeface="Canva Sans"/>
              </a:rPr>
              <a:t>Comprised of 21 (soon to be 22*) campuses, divisions and units statewide</a:t>
            </a:r>
          </a:p>
        </p:txBody>
      </p:sp>
      <p:sp>
        <p:nvSpPr>
          <p:cNvPr id="73" name="TextBox 73"/>
          <p:cNvSpPr txBox="1"/>
          <p:nvPr/>
        </p:nvSpPr>
        <p:spPr>
          <a:xfrm>
            <a:off x="670390" y="2822911"/>
            <a:ext cx="4837137" cy="311880"/>
          </a:xfrm>
          <a:prstGeom prst="rect">
            <a:avLst/>
          </a:prstGeom>
        </p:spPr>
        <p:txBody>
          <a:bodyPr lIns="0" tIns="0" rIns="0" bIns="0" rtlCol="0" anchor="t">
            <a:spAutoFit/>
          </a:bodyPr>
          <a:lstStyle/>
          <a:p>
            <a:pPr marL="0" marR="0" lvl="0" indent="0" algn="l" defTabSz="914400" rtl="0" eaLnBrk="1" fontAlgn="auto" latinLnBrk="0" hangingPunct="1">
              <a:lnSpc>
                <a:spcPts val="2556"/>
              </a:lnSpc>
              <a:spcBef>
                <a:spcPts val="0"/>
              </a:spcBef>
              <a:spcAft>
                <a:spcPts val="0"/>
              </a:spcAft>
              <a:buClrTx/>
              <a:buSzTx/>
              <a:buFontTx/>
              <a:buNone/>
              <a:tabLst/>
              <a:defRPr/>
            </a:pPr>
            <a:r>
              <a:rPr kumimoji="0" lang="en-US" sz="1825" b="0" i="0" u="none" strike="noStrike" kern="1200" cap="none" spc="0" normalizeH="0" baseline="0" noProof="0" dirty="0">
                <a:ln>
                  <a:noFill/>
                </a:ln>
                <a:solidFill>
                  <a:srgbClr val="FFFFFF"/>
                </a:solidFill>
                <a:effectLst/>
                <a:uLnTx/>
                <a:uFillTx/>
                <a:latin typeface="Canva Sans"/>
                <a:ea typeface="Canva Sans"/>
                <a:cs typeface="Canva Sans"/>
                <a:sym typeface="Canva Sans"/>
              </a:rPr>
              <a:t>UADA has a presence in every county</a:t>
            </a:r>
          </a:p>
        </p:txBody>
      </p:sp>
      <p:sp>
        <p:nvSpPr>
          <p:cNvPr id="74" name="TextBox 74"/>
          <p:cNvSpPr txBox="1"/>
          <p:nvPr/>
        </p:nvSpPr>
        <p:spPr>
          <a:xfrm>
            <a:off x="670390" y="3270789"/>
            <a:ext cx="4837137" cy="1312154"/>
          </a:xfrm>
          <a:prstGeom prst="rect">
            <a:avLst/>
          </a:prstGeom>
        </p:spPr>
        <p:txBody>
          <a:bodyPr lIns="0" tIns="0" rIns="0" bIns="0" rtlCol="0" anchor="t">
            <a:spAutoFit/>
          </a:bodyPr>
          <a:lstStyle/>
          <a:p>
            <a:pPr marL="0" marR="0" lvl="0" indent="0" algn="l" defTabSz="914400" rtl="0" eaLnBrk="1" fontAlgn="auto" latinLnBrk="0" hangingPunct="1">
              <a:lnSpc>
                <a:spcPts val="2556"/>
              </a:lnSpc>
              <a:spcBef>
                <a:spcPts val="0"/>
              </a:spcBef>
              <a:spcAft>
                <a:spcPts val="0"/>
              </a:spcAft>
              <a:buClrTx/>
              <a:buSzTx/>
              <a:buFontTx/>
              <a:buNone/>
              <a:tabLst/>
              <a:defRPr/>
            </a:pPr>
            <a:r>
              <a:rPr kumimoji="0" lang="en-US" sz="1825" b="0" i="0" u="none" strike="noStrike" kern="1200" cap="none" spc="0" normalizeH="0" baseline="0" noProof="0" dirty="0">
                <a:ln>
                  <a:noFill/>
                </a:ln>
                <a:solidFill>
                  <a:srgbClr val="FFFFFF"/>
                </a:solidFill>
                <a:effectLst/>
                <a:uLnTx/>
                <a:uFillTx/>
                <a:latin typeface="Canva Sans"/>
                <a:ea typeface="Canva Sans"/>
                <a:cs typeface="Canva Sans"/>
                <a:sym typeface="Canva Sans"/>
              </a:rPr>
              <a:t>Other hidden gems within the UA System include Garvan Gardens, the Criminal Justice Institute, Archeological Survey, ASMSA (nationally renowned residential high school) </a:t>
            </a:r>
          </a:p>
        </p:txBody>
      </p:sp>
      <p:sp>
        <p:nvSpPr>
          <p:cNvPr id="75" name="TextBox 75"/>
          <p:cNvSpPr txBox="1"/>
          <p:nvPr/>
        </p:nvSpPr>
        <p:spPr>
          <a:xfrm>
            <a:off x="670390" y="4721337"/>
            <a:ext cx="4837137" cy="645305"/>
          </a:xfrm>
          <a:prstGeom prst="rect">
            <a:avLst/>
          </a:prstGeom>
        </p:spPr>
        <p:txBody>
          <a:bodyPr lIns="0" tIns="0" rIns="0" bIns="0" rtlCol="0" anchor="t">
            <a:spAutoFit/>
          </a:bodyPr>
          <a:lstStyle/>
          <a:p>
            <a:pPr marL="0" marR="0" lvl="0" indent="0" algn="l" defTabSz="914400" rtl="0" eaLnBrk="1" fontAlgn="auto" latinLnBrk="0" hangingPunct="1">
              <a:lnSpc>
                <a:spcPts val="2556"/>
              </a:lnSpc>
              <a:spcBef>
                <a:spcPts val="0"/>
              </a:spcBef>
              <a:spcAft>
                <a:spcPts val="0"/>
              </a:spcAft>
              <a:buClrTx/>
              <a:buSzTx/>
              <a:buFontTx/>
              <a:buNone/>
              <a:tabLst/>
              <a:defRPr/>
            </a:pPr>
            <a:r>
              <a:rPr kumimoji="0" lang="en-US" sz="1825" b="0" i="0" u="none" strike="noStrike" kern="1200" cap="none" spc="0" normalizeH="0" baseline="0" noProof="0" dirty="0">
                <a:ln>
                  <a:noFill/>
                </a:ln>
                <a:solidFill>
                  <a:srgbClr val="FFFFFF"/>
                </a:solidFill>
                <a:effectLst/>
                <a:uLnTx/>
                <a:uFillTx/>
                <a:latin typeface="Canva Sans"/>
                <a:ea typeface="Canva Sans"/>
                <a:cs typeface="Canva Sans"/>
                <a:sym typeface="Canva Sans"/>
              </a:rPr>
              <a:t>UA Grantham is a 100 percent online institution with students around the globe</a:t>
            </a:r>
          </a:p>
        </p:txBody>
      </p:sp>
      <p:sp>
        <p:nvSpPr>
          <p:cNvPr id="76" name="TextBox 76"/>
          <p:cNvSpPr txBox="1"/>
          <p:nvPr/>
        </p:nvSpPr>
        <p:spPr>
          <a:xfrm>
            <a:off x="8350794" y="4964914"/>
            <a:ext cx="1383989"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UAM-Crosset</a:t>
            </a:r>
          </a:p>
        </p:txBody>
      </p:sp>
      <p:sp>
        <p:nvSpPr>
          <p:cNvPr id="77" name="TextBox 77"/>
          <p:cNvSpPr txBox="1"/>
          <p:nvPr/>
        </p:nvSpPr>
        <p:spPr>
          <a:xfrm>
            <a:off x="8767580" y="3932781"/>
            <a:ext cx="1598871" cy="239681"/>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latin typeface="Canva Sans"/>
                <a:ea typeface="Canva Sans"/>
                <a:cs typeface="Canva Sans"/>
                <a:sym typeface="Canva Sans"/>
              </a:rPr>
              <a:t>UAM-McGehee</a:t>
            </a:r>
          </a:p>
        </p:txBody>
      </p:sp>
      <p:sp>
        <p:nvSpPr>
          <p:cNvPr id="78" name="Freeform 78"/>
          <p:cNvSpPr/>
          <p:nvPr/>
        </p:nvSpPr>
        <p:spPr>
          <a:xfrm>
            <a:off x="7927992" y="979643"/>
            <a:ext cx="559725" cy="346330"/>
          </a:xfrm>
          <a:custGeom>
            <a:avLst/>
            <a:gdLst/>
            <a:ahLst/>
            <a:cxnLst/>
            <a:rect l="l" t="t" r="r" b="b"/>
            <a:pathLst>
              <a:path w="839588" h="519495">
                <a:moveTo>
                  <a:pt x="0" y="0"/>
                </a:moveTo>
                <a:lnTo>
                  <a:pt x="839588" y="0"/>
                </a:lnTo>
                <a:lnTo>
                  <a:pt x="839588" y="519495"/>
                </a:lnTo>
                <a:lnTo>
                  <a:pt x="0" y="519495"/>
                </a:lnTo>
                <a:lnTo>
                  <a:pt x="0" y="0"/>
                </a:lnTo>
                <a:close/>
              </a:path>
            </a:pathLst>
          </a:custGeom>
          <a:blipFill>
            <a:blip r:embed="rId13">
              <a:extLst>
                <a:ext uri="{96DAC541-7B7A-43D3-8B79-37D633B846F1}">
                  <asvg:svgBlip xmlns:asvg="http://schemas.microsoft.com/office/drawing/2016/SVG/main" r:embed="rId14"/>
                </a:ext>
              </a:extLst>
            </a:blip>
            <a:stretch>
              <a:fillRect l="-62" r="-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79" name="TextBox 79"/>
          <p:cNvSpPr txBox="1"/>
          <p:nvPr/>
        </p:nvSpPr>
        <p:spPr>
          <a:xfrm>
            <a:off x="8411190" y="1118199"/>
            <a:ext cx="1912749" cy="215957"/>
          </a:xfrm>
          <a:prstGeom prst="rect">
            <a:avLst/>
          </a:prstGeom>
        </p:spPr>
        <p:txBody>
          <a:bodyPr lIns="0" tIns="0" rIns="0" bIns="0" rtlCol="0" anchor="t">
            <a:spAutoFit/>
          </a:bodyPr>
          <a:lstStyle/>
          <a:p>
            <a:pPr marL="0" marR="0" lvl="0" indent="0" algn="l" defTabSz="914400" rtl="0" eaLnBrk="1" fontAlgn="auto" latinLnBrk="0" hangingPunct="1">
              <a:lnSpc>
                <a:spcPts val="1773"/>
              </a:lnSpc>
              <a:spcBef>
                <a:spcPts val="0"/>
              </a:spcBef>
              <a:spcAft>
                <a:spcPts val="0"/>
              </a:spcAft>
              <a:buClrTx/>
              <a:buSzTx/>
              <a:buFontTx/>
              <a:buNone/>
              <a:tabLst/>
              <a:defRPr/>
            </a:pPr>
            <a:r>
              <a:rPr kumimoji="0" lang="en-US" sz="1266" b="0" i="0" u="none" strike="noStrike" kern="1200" cap="none" spc="0" normalizeH="0" baseline="0" noProof="0">
                <a:ln>
                  <a:noFill/>
                </a:ln>
                <a:solidFill>
                  <a:srgbClr val="FFFFFF"/>
                </a:solidFill>
                <a:effectLst/>
                <a:uLnTx/>
                <a:uFillTx/>
                <a:latin typeface="Canva Sans"/>
                <a:ea typeface="Canva Sans"/>
                <a:cs typeface="Canva Sans"/>
                <a:sym typeface="Canva Sans"/>
              </a:rPr>
              <a:t>North Arkansas College*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1136900" y="855855"/>
            <a:ext cx="3770889" cy="1096463"/>
            <a:chOff x="0" y="0"/>
            <a:chExt cx="10272073" cy="3214889"/>
          </a:xfrm>
        </p:grpSpPr>
        <p:sp>
          <p:nvSpPr>
            <p:cNvPr id="10" name="Freeform 10"/>
            <p:cNvSpPr/>
            <p:nvPr/>
          </p:nvSpPr>
          <p:spPr>
            <a:xfrm>
              <a:off x="0" y="0"/>
              <a:ext cx="10272014" cy="3214878"/>
            </a:xfrm>
            <a:custGeom>
              <a:avLst/>
              <a:gdLst/>
              <a:ahLst/>
              <a:cxnLst/>
              <a:rect l="l" t="t" r="r" b="b"/>
              <a:pathLst>
                <a:path w="10272014" h="3214878">
                  <a:moveTo>
                    <a:pt x="0" y="0"/>
                  </a:moveTo>
                  <a:lnTo>
                    <a:pt x="10272014" y="0"/>
                  </a:lnTo>
                  <a:lnTo>
                    <a:pt x="10272014" y="3214878"/>
                  </a:lnTo>
                  <a:lnTo>
                    <a:pt x="0" y="3214878"/>
                  </a:lnTo>
                  <a:lnTo>
                    <a:pt x="0" y="0"/>
                  </a:lnTo>
                  <a:close/>
                </a:path>
              </a:pathLst>
            </a:custGeom>
            <a:blipFill>
              <a:blip r:embed="rId3"/>
              <a:stretch>
                <a:fillRect l="-22" r="-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sp>
        <p:nvSpPr>
          <p:cNvPr id="11" name="Freeform 11"/>
          <p:cNvSpPr/>
          <p:nvPr/>
        </p:nvSpPr>
        <p:spPr>
          <a:xfrm>
            <a:off x="167134" y="2228999"/>
            <a:ext cx="106385" cy="106385"/>
          </a:xfrm>
          <a:custGeom>
            <a:avLst/>
            <a:gdLst/>
            <a:ahLst/>
            <a:cxnLst/>
            <a:rect l="l" t="t" r="r" b="b"/>
            <a:pathLst>
              <a:path w="159578" h="159578">
                <a:moveTo>
                  <a:pt x="0" y="0"/>
                </a:moveTo>
                <a:lnTo>
                  <a:pt x="159578" y="0"/>
                </a:lnTo>
                <a:lnTo>
                  <a:pt x="159578" y="159578"/>
                </a:lnTo>
                <a:lnTo>
                  <a:pt x="0" y="1595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2" name="Freeform 12"/>
          <p:cNvSpPr/>
          <p:nvPr/>
        </p:nvSpPr>
        <p:spPr>
          <a:xfrm>
            <a:off x="167134" y="3300140"/>
            <a:ext cx="106385" cy="106385"/>
          </a:xfrm>
          <a:custGeom>
            <a:avLst/>
            <a:gdLst/>
            <a:ahLst/>
            <a:cxnLst/>
            <a:rect l="l" t="t" r="r" b="b"/>
            <a:pathLst>
              <a:path w="159578" h="159578">
                <a:moveTo>
                  <a:pt x="0" y="0"/>
                </a:moveTo>
                <a:lnTo>
                  <a:pt x="159578" y="0"/>
                </a:lnTo>
                <a:lnTo>
                  <a:pt x="159578" y="159578"/>
                </a:lnTo>
                <a:lnTo>
                  <a:pt x="0" y="1595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3" name="Freeform 13"/>
          <p:cNvSpPr/>
          <p:nvPr/>
        </p:nvSpPr>
        <p:spPr>
          <a:xfrm>
            <a:off x="167134" y="3672639"/>
            <a:ext cx="106385" cy="106385"/>
          </a:xfrm>
          <a:custGeom>
            <a:avLst/>
            <a:gdLst/>
            <a:ahLst/>
            <a:cxnLst/>
            <a:rect l="l" t="t" r="r" b="b"/>
            <a:pathLst>
              <a:path w="159578" h="159578">
                <a:moveTo>
                  <a:pt x="0" y="0"/>
                </a:moveTo>
                <a:lnTo>
                  <a:pt x="159578" y="0"/>
                </a:lnTo>
                <a:lnTo>
                  <a:pt x="159578" y="159578"/>
                </a:lnTo>
                <a:lnTo>
                  <a:pt x="0" y="1595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4" name="Freeform 14"/>
          <p:cNvSpPr/>
          <p:nvPr/>
        </p:nvSpPr>
        <p:spPr>
          <a:xfrm>
            <a:off x="167134" y="4067196"/>
            <a:ext cx="106385" cy="106385"/>
          </a:xfrm>
          <a:custGeom>
            <a:avLst/>
            <a:gdLst/>
            <a:ahLst/>
            <a:cxnLst/>
            <a:rect l="l" t="t" r="r" b="b"/>
            <a:pathLst>
              <a:path w="159578" h="159578">
                <a:moveTo>
                  <a:pt x="0" y="0"/>
                </a:moveTo>
                <a:lnTo>
                  <a:pt x="159578" y="0"/>
                </a:lnTo>
                <a:lnTo>
                  <a:pt x="159578" y="159578"/>
                </a:lnTo>
                <a:lnTo>
                  <a:pt x="0" y="1595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nvGrpSpPr>
          <p:cNvPr id="15" name="Group 15"/>
          <p:cNvGrpSpPr/>
          <p:nvPr/>
        </p:nvGrpSpPr>
        <p:grpSpPr>
          <a:xfrm>
            <a:off x="9315321" y="190173"/>
            <a:ext cx="2689951" cy="1921581"/>
            <a:chOff x="0" y="0"/>
            <a:chExt cx="5379901" cy="3843163"/>
          </a:xfrm>
        </p:grpSpPr>
        <p:sp>
          <p:nvSpPr>
            <p:cNvPr id="16" name="Freeform 16"/>
            <p:cNvSpPr/>
            <p:nvPr/>
          </p:nvSpPr>
          <p:spPr>
            <a:xfrm>
              <a:off x="0" y="0"/>
              <a:ext cx="5379847" cy="3843147"/>
            </a:xfrm>
            <a:custGeom>
              <a:avLst/>
              <a:gdLst/>
              <a:ahLst/>
              <a:cxnLst/>
              <a:rect l="l" t="t" r="r" b="b"/>
              <a:pathLst>
                <a:path w="5379847" h="3843147">
                  <a:moveTo>
                    <a:pt x="0" y="0"/>
                  </a:moveTo>
                  <a:lnTo>
                    <a:pt x="5379847" y="0"/>
                  </a:lnTo>
                  <a:lnTo>
                    <a:pt x="5379847" y="3843147"/>
                  </a:lnTo>
                  <a:lnTo>
                    <a:pt x="0" y="3843147"/>
                  </a:lnTo>
                  <a:lnTo>
                    <a:pt x="0" y="0"/>
                  </a:lnTo>
                  <a:close/>
                </a:path>
              </a:pathLst>
            </a:custGeom>
            <a:blipFill>
              <a:blip r:embed="rId6"/>
              <a:stretch>
                <a:fillRect t="-19" r="-1" b="-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20" name="Group 20"/>
          <p:cNvGrpSpPr/>
          <p:nvPr/>
        </p:nvGrpSpPr>
        <p:grpSpPr>
          <a:xfrm>
            <a:off x="6549990" y="2133318"/>
            <a:ext cx="2689951" cy="1921581"/>
            <a:chOff x="0" y="0"/>
            <a:chExt cx="5379901" cy="3843163"/>
          </a:xfrm>
        </p:grpSpPr>
        <p:sp>
          <p:nvSpPr>
            <p:cNvPr id="21" name="Freeform 21"/>
            <p:cNvSpPr/>
            <p:nvPr/>
          </p:nvSpPr>
          <p:spPr>
            <a:xfrm>
              <a:off x="0" y="0"/>
              <a:ext cx="5379847" cy="3843147"/>
            </a:xfrm>
            <a:custGeom>
              <a:avLst/>
              <a:gdLst/>
              <a:ahLst/>
              <a:cxnLst/>
              <a:rect l="l" t="t" r="r" b="b"/>
              <a:pathLst>
                <a:path w="5379847" h="3843147">
                  <a:moveTo>
                    <a:pt x="0" y="0"/>
                  </a:moveTo>
                  <a:lnTo>
                    <a:pt x="5379847" y="0"/>
                  </a:lnTo>
                  <a:lnTo>
                    <a:pt x="5379847" y="3843147"/>
                  </a:lnTo>
                  <a:lnTo>
                    <a:pt x="0" y="3843147"/>
                  </a:lnTo>
                  <a:lnTo>
                    <a:pt x="0" y="0"/>
                  </a:lnTo>
                  <a:close/>
                </a:path>
              </a:pathLst>
            </a:custGeom>
            <a:blipFill>
              <a:blip r:embed="rId7"/>
              <a:stretch>
                <a:fillRect l="-13498" r="-1349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22" name="Group 22"/>
          <p:cNvGrpSpPr/>
          <p:nvPr/>
        </p:nvGrpSpPr>
        <p:grpSpPr>
          <a:xfrm>
            <a:off x="9315321" y="4080707"/>
            <a:ext cx="2689951" cy="1934575"/>
            <a:chOff x="0" y="0"/>
            <a:chExt cx="5379901" cy="3869149"/>
          </a:xfrm>
        </p:grpSpPr>
        <p:sp>
          <p:nvSpPr>
            <p:cNvPr id="23" name="Freeform 23"/>
            <p:cNvSpPr/>
            <p:nvPr/>
          </p:nvSpPr>
          <p:spPr>
            <a:xfrm>
              <a:off x="0" y="0"/>
              <a:ext cx="5379847" cy="3869182"/>
            </a:xfrm>
            <a:custGeom>
              <a:avLst/>
              <a:gdLst/>
              <a:ahLst/>
              <a:cxnLst/>
              <a:rect l="l" t="t" r="r" b="b"/>
              <a:pathLst>
                <a:path w="5379847" h="3869182">
                  <a:moveTo>
                    <a:pt x="0" y="0"/>
                  </a:moveTo>
                  <a:lnTo>
                    <a:pt x="5379847" y="0"/>
                  </a:lnTo>
                  <a:lnTo>
                    <a:pt x="5379847" y="3869182"/>
                  </a:lnTo>
                  <a:lnTo>
                    <a:pt x="0" y="3869182"/>
                  </a:lnTo>
                  <a:lnTo>
                    <a:pt x="0" y="0"/>
                  </a:lnTo>
                  <a:close/>
                </a:path>
              </a:pathLst>
            </a:custGeom>
            <a:blipFill>
              <a:blip r:embed="rId8"/>
              <a:stretch>
                <a:fillRect l="-3451" r="-34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sp>
        <p:nvSpPr>
          <p:cNvPr id="24" name="Freeform 24"/>
          <p:cNvSpPr/>
          <p:nvPr/>
        </p:nvSpPr>
        <p:spPr>
          <a:xfrm>
            <a:off x="9315321" y="2036878"/>
            <a:ext cx="2689951" cy="2018022"/>
          </a:xfrm>
          <a:custGeom>
            <a:avLst/>
            <a:gdLst/>
            <a:ahLst/>
            <a:cxnLst/>
            <a:rect l="l" t="t" r="r" b="b"/>
            <a:pathLst>
              <a:path w="4034926" h="3027033">
                <a:moveTo>
                  <a:pt x="0" y="0"/>
                </a:moveTo>
                <a:lnTo>
                  <a:pt x="4034926" y="0"/>
                </a:lnTo>
                <a:lnTo>
                  <a:pt x="4034926" y="3027033"/>
                </a:lnTo>
                <a:lnTo>
                  <a:pt x="0" y="30270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nvGrpSpPr>
          <p:cNvPr id="25" name="Group 25"/>
          <p:cNvGrpSpPr/>
          <p:nvPr/>
        </p:nvGrpSpPr>
        <p:grpSpPr>
          <a:xfrm>
            <a:off x="9508378" y="2319805"/>
            <a:ext cx="2303837" cy="1548609"/>
            <a:chOff x="0" y="0"/>
            <a:chExt cx="4607675" cy="3097217"/>
          </a:xfrm>
        </p:grpSpPr>
        <p:sp>
          <p:nvSpPr>
            <p:cNvPr id="26" name="Freeform 26"/>
            <p:cNvSpPr/>
            <p:nvPr/>
          </p:nvSpPr>
          <p:spPr>
            <a:xfrm>
              <a:off x="0" y="0"/>
              <a:ext cx="4607687" cy="3097276"/>
            </a:xfrm>
            <a:custGeom>
              <a:avLst/>
              <a:gdLst/>
              <a:ahLst/>
              <a:cxnLst/>
              <a:rect l="l" t="t" r="r" b="b"/>
              <a:pathLst>
                <a:path w="4607687" h="3097276">
                  <a:moveTo>
                    <a:pt x="0" y="0"/>
                  </a:moveTo>
                  <a:lnTo>
                    <a:pt x="4607687" y="0"/>
                  </a:lnTo>
                  <a:lnTo>
                    <a:pt x="4607687" y="3097276"/>
                  </a:lnTo>
                  <a:lnTo>
                    <a:pt x="0" y="3097276"/>
                  </a:lnTo>
                  <a:lnTo>
                    <a:pt x="0" y="0"/>
                  </a:lnTo>
                  <a:close/>
                </a:path>
              </a:pathLst>
            </a:custGeom>
            <a:blipFill>
              <a:blip r:embed="rId11"/>
              <a:stretch>
                <a:fillRect l="-518" r="-518" b="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sp>
        <p:nvSpPr>
          <p:cNvPr id="27" name="Freeform 27"/>
          <p:cNvSpPr/>
          <p:nvPr/>
        </p:nvSpPr>
        <p:spPr>
          <a:xfrm>
            <a:off x="6550859" y="3997260"/>
            <a:ext cx="2689951" cy="2018022"/>
          </a:xfrm>
          <a:custGeom>
            <a:avLst/>
            <a:gdLst/>
            <a:ahLst/>
            <a:cxnLst/>
            <a:rect l="l" t="t" r="r" b="b"/>
            <a:pathLst>
              <a:path w="4034926" h="3027033">
                <a:moveTo>
                  <a:pt x="0" y="0"/>
                </a:moveTo>
                <a:lnTo>
                  <a:pt x="4034926" y="0"/>
                </a:lnTo>
                <a:lnTo>
                  <a:pt x="4034926" y="3027033"/>
                </a:lnTo>
                <a:lnTo>
                  <a:pt x="0" y="30270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nvGrpSpPr>
          <p:cNvPr id="28" name="Group 28"/>
          <p:cNvGrpSpPr/>
          <p:nvPr/>
        </p:nvGrpSpPr>
        <p:grpSpPr>
          <a:xfrm>
            <a:off x="6743048" y="4294354"/>
            <a:ext cx="2303837" cy="1559695"/>
            <a:chOff x="0" y="0"/>
            <a:chExt cx="4607675" cy="3119389"/>
          </a:xfrm>
        </p:grpSpPr>
        <p:sp>
          <p:nvSpPr>
            <p:cNvPr id="29" name="Freeform 29"/>
            <p:cNvSpPr/>
            <p:nvPr/>
          </p:nvSpPr>
          <p:spPr>
            <a:xfrm>
              <a:off x="0" y="0"/>
              <a:ext cx="4607687" cy="3119374"/>
            </a:xfrm>
            <a:custGeom>
              <a:avLst/>
              <a:gdLst/>
              <a:ahLst/>
              <a:cxnLst/>
              <a:rect l="l" t="t" r="r" b="b"/>
              <a:pathLst>
                <a:path w="4607687" h="3119374">
                  <a:moveTo>
                    <a:pt x="0" y="0"/>
                  </a:moveTo>
                  <a:lnTo>
                    <a:pt x="4607687" y="0"/>
                  </a:lnTo>
                  <a:lnTo>
                    <a:pt x="4607687" y="3119374"/>
                  </a:lnTo>
                  <a:lnTo>
                    <a:pt x="0" y="3119374"/>
                  </a:lnTo>
                  <a:lnTo>
                    <a:pt x="0" y="0"/>
                  </a:lnTo>
                  <a:close/>
                </a:path>
              </a:pathLst>
            </a:custGeom>
            <a:blipFill>
              <a:blip r:embed="rId12"/>
              <a:stretch>
                <a:fillRect l="-774" r="-7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30" name="Group 30"/>
          <p:cNvGrpSpPr/>
          <p:nvPr/>
        </p:nvGrpSpPr>
        <p:grpSpPr>
          <a:xfrm>
            <a:off x="3786396" y="4090889"/>
            <a:ext cx="2689951" cy="1924392"/>
            <a:chOff x="0" y="0"/>
            <a:chExt cx="5379901" cy="3848784"/>
          </a:xfrm>
        </p:grpSpPr>
        <p:sp>
          <p:nvSpPr>
            <p:cNvPr id="31" name="Freeform 31"/>
            <p:cNvSpPr/>
            <p:nvPr/>
          </p:nvSpPr>
          <p:spPr>
            <a:xfrm>
              <a:off x="0" y="0"/>
              <a:ext cx="5379847" cy="3848735"/>
            </a:xfrm>
            <a:custGeom>
              <a:avLst/>
              <a:gdLst/>
              <a:ahLst/>
              <a:cxnLst/>
              <a:rect l="l" t="t" r="r" b="b"/>
              <a:pathLst>
                <a:path w="5379847" h="3848735">
                  <a:moveTo>
                    <a:pt x="0" y="0"/>
                  </a:moveTo>
                  <a:lnTo>
                    <a:pt x="5379847" y="0"/>
                  </a:lnTo>
                  <a:lnTo>
                    <a:pt x="5379847" y="3848735"/>
                  </a:lnTo>
                  <a:lnTo>
                    <a:pt x="0" y="3848735"/>
                  </a:lnTo>
                  <a:lnTo>
                    <a:pt x="0" y="0"/>
                  </a:lnTo>
                  <a:close/>
                </a:path>
              </a:pathLst>
            </a:custGeom>
            <a:blipFill>
              <a:blip r:embed="rId13"/>
              <a:stretch>
                <a:fillRect l="-3655" r="-3656" b="-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sp>
        <p:nvSpPr>
          <p:cNvPr id="32" name="Freeform 32"/>
          <p:cNvSpPr/>
          <p:nvPr/>
        </p:nvSpPr>
        <p:spPr>
          <a:xfrm>
            <a:off x="167134" y="2926513"/>
            <a:ext cx="106385" cy="106385"/>
          </a:xfrm>
          <a:custGeom>
            <a:avLst/>
            <a:gdLst/>
            <a:ahLst/>
            <a:cxnLst/>
            <a:rect l="l" t="t" r="r" b="b"/>
            <a:pathLst>
              <a:path w="159578" h="159578">
                <a:moveTo>
                  <a:pt x="0" y="0"/>
                </a:moveTo>
                <a:lnTo>
                  <a:pt x="159578" y="0"/>
                </a:lnTo>
                <a:lnTo>
                  <a:pt x="159578" y="159578"/>
                </a:lnTo>
                <a:lnTo>
                  <a:pt x="0" y="1595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33" name="TextBox 33"/>
          <p:cNvSpPr txBox="1"/>
          <p:nvPr/>
        </p:nvSpPr>
        <p:spPr>
          <a:xfrm>
            <a:off x="400050" y="3542491"/>
            <a:ext cx="5659105" cy="325089"/>
          </a:xfrm>
          <a:prstGeom prst="rect">
            <a:avLst/>
          </a:prstGeom>
        </p:spPr>
        <p:txBody>
          <a:bodyPr lIns="0" tIns="0" rIns="0" bIns="0" rtlCol="0" anchor="t">
            <a:spAutoFit/>
          </a:bodyPr>
          <a:lstStyle/>
          <a:p>
            <a:pPr marL="0" marR="0" lvl="0" indent="0" algn="just" defTabSz="914400" rtl="0" eaLnBrk="1" fontAlgn="auto" latinLnBrk="0" hangingPunct="1">
              <a:lnSpc>
                <a:spcPts val="2706"/>
              </a:lnSpc>
              <a:spcBef>
                <a:spcPts val="0"/>
              </a:spcBef>
              <a:spcAft>
                <a:spcPts val="0"/>
              </a:spcAft>
              <a:buClrTx/>
              <a:buSzTx/>
              <a:buFontTx/>
              <a:buNone/>
              <a:tabLst/>
              <a:defRPr/>
            </a:pPr>
            <a:r>
              <a:rPr kumimoji="0" lang="en-US" sz="1933" b="0" i="0" u="none" strike="noStrike" kern="1200" cap="none" spc="0" normalizeH="0" baseline="0" noProof="0">
                <a:ln>
                  <a:noFill/>
                </a:ln>
                <a:solidFill>
                  <a:srgbClr val="981126"/>
                </a:solidFill>
                <a:effectLst/>
                <a:uLnTx/>
                <a:uFillTx/>
                <a:latin typeface="Canva Sans"/>
                <a:ea typeface="Canva Sans"/>
                <a:cs typeface="Canva Sans"/>
                <a:sym typeface="Canva Sans"/>
              </a:rPr>
              <a:t>UA System enrolls nearly 70,000 students </a:t>
            </a:r>
          </a:p>
        </p:txBody>
      </p:sp>
      <p:sp>
        <p:nvSpPr>
          <p:cNvPr id="34" name="TextBox 34"/>
          <p:cNvSpPr txBox="1"/>
          <p:nvPr/>
        </p:nvSpPr>
        <p:spPr>
          <a:xfrm>
            <a:off x="400050" y="3166148"/>
            <a:ext cx="6076297" cy="325089"/>
          </a:xfrm>
          <a:prstGeom prst="rect">
            <a:avLst/>
          </a:prstGeom>
        </p:spPr>
        <p:txBody>
          <a:bodyPr lIns="0" tIns="0" rIns="0" bIns="0" rtlCol="0" anchor="t">
            <a:spAutoFit/>
          </a:bodyPr>
          <a:lstStyle/>
          <a:p>
            <a:pPr marL="0" marR="0" lvl="0" indent="0" algn="l" defTabSz="914400" rtl="0" eaLnBrk="1" fontAlgn="auto" latinLnBrk="0" hangingPunct="1">
              <a:lnSpc>
                <a:spcPts val="2706"/>
              </a:lnSpc>
              <a:spcBef>
                <a:spcPts val="0"/>
              </a:spcBef>
              <a:spcAft>
                <a:spcPts val="0"/>
              </a:spcAft>
              <a:buClrTx/>
              <a:buSzTx/>
              <a:buFontTx/>
              <a:buNone/>
              <a:tabLst/>
              <a:defRPr/>
            </a:pPr>
            <a:r>
              <a:rPr kumimoji="0" lang="en-US" sz="1933" b="0" i="0" u="none" strike="noStrike" kern="1200" cap="none" spc="0" normalizeH="0" baseline="0" noProof="0">
                <a:ln>
                  <a:noFill/>
                </a:ln>
                <a:solidFill>
                  <a:srgbClr val="981126"/>
                </a:solidFill>
                <a:effectLst/>
                <a:uLnTx/>
                <a:uFillTx/>
                <a:latin typeface="Canva Sans"/>
                <a:ea typeface="Canva Sans"/>
                <a:cs typeface="Canva Sans"/>
                <a:sym typeface="Canva Sans"/>
              </a:rPr>
              <a:t>UA System benefits plan covers more than 35,000</a:t>
            </a:r>
          </a:p>
        </p:txBody>
      </p:sp>
      <p:sp>
        <p:nvSpPr>
          <p:cNvPr id="35" name="TextBox 35"/>
          <p:cNvSpPr txBox="1"/>
          <p:nvPr/>
        </p:nvSpPr>
        <p:spPr>
          <a:xfrm>
            <a:off x="400050" y="2088269"/>
            <a:ext cx="5695950" cy="671338"/>
          </a:xfrm>
          <a:prstGeom prst="rect">
            <a:avLst/>
          </a:prstGeom>
        </p:spPr>
        <p:txBody>
          <a:bodyPr lIns="0" tIns="0" rIns="0" bIns="0" rtlCol="0" anchor="t">
            <a:spAutoFit/>
          </a:bodyPr>
          <a:lstStyle/>
          <a:p>
            <a:pPr marL="0" marR="0" lvl="0" indent="0" algn="l" defTabSz="914400" rtl="0" eaLnBrk="1" fontAlgn="auto" latinLnBrk="0" hangingPunct="1">
              <a:lnSpc>
                <a:spcPts val="2706"/>
              </a:lnSpc>
              <a:spcBef>
                <a:spcPts val="0"/>
              </a:spcBef>
              <a:spcAft>
                <a:spcPts val="0"/>
              </a:spcAft>
              <a:buClrTx/>
              <a:buSzTx/>
              <a:buFontTx/>
              <a:buNone/>
              <a:tabLst/>
              <a:defRPr/>
            </a:pPr>
            <a:r>
              <a:rPr kumimoji="0" lang="en-US" sz="1933" b="0" i="0" u="none" strike="noStrike" kern="1200" cap="none" spc="0" normalizeH="0" baseline="0" noProof="0" dirty="0">
                <a:ln>
                  <a:noFill/>
                </a:ln>
                <a:solidFill>
                  <a:srgbClr val="981126"/>
                </a:solidFill>
                <a:effectLst/>
                <a:uLnTx/>
                <a:uFillTx/>
                <a:latin typeface="Canva Sans"/>
                <a:ea typeface="Canva Sans"/>
                <a:cs typeface="Canva Sans"/>
                <a:sym typeface="Canva Sans"/>
              </a:rPr>
              <a:t>UA System manages a total systemwide budget of more than $4.2 billion </a:t>
            </a:r>
          </a:p>
        </p:txBody>
      </p:sp>
      <p:sp>
        <p:nvSpPr>
          <p:cNvPr id="36" name="TextBox 36"/>
          <p:cNvSpPr txBox="1"/>
          <p:nvPr/>
        </p:nvSpPr>
        <p:spPr>
          <a:xfrm>
            <a:off x="400050" y="3934250"/>
            <a:ext cx="3092790" cy="2402581"/>
          </a:xfrm>
          <a:prstGeom prst="rect">
            <a:avLst/>
          </a:prstGeom>
        </p:spPr>
        <p:txBody>
          <a:bodyPr wrap="square" lIns="0" tIns="0" rIns="0" bIns="0" rtlCol="0" anchor="t">
            <a:spAutoFit/>
          </a:bodyPr>
          <a:lstStyle/>
          <a:p>
            <a:pPr marL="0" marR="0" lvl="0" indent="0" algn="l" defTabSz="914400" rtl="0" eaLnBrk="1" fontAlgn="auto" latinLnBrk="0" hangingPunct="1">
              <a:lnSpc>
                <a:spcPts val="2706"/>
              </a:lnSpc>
              <a:spcBef>
                <a:spcPts val="0"/>
              </a:spcBef>
              <a:spcAft>
                <a:spcPts val="0"/>
              </a:spcAft>
              <a:buClrTx/>
              <a:buSzTx/>
              <a:buFontTx/>
              <a:buNone/>
              <a:tabLst/>
              <a:defRPr/>
            </a:pPr>
            <a:r>
              <a:rPr kumimoji="0" lang="en-US" sz="1933" b="0" i="0" u="none" strike="noStrike" kern="1200" cap="none" spc="0" normalizeH="0" baseline="0" noProof="0" dirty="0">
                <a:ln>
                  <a:noFill/>
                </a:ln>
                <a:solidFill>
                  <a:srgbClr val="981126"/>
                </a:solidFill>
                <a:effectLst/>
                <a:uLnTx/>
                <a:uFillTx/>
                <a:latin typeface="Canva Sans"/>
                <a:ea typeface="Canva Sans"/>
                <a:cs typeface="Canva Sans"/>
                <a:sym typeface="Canva Sans"/>
              </a:rPr>
              <a:t>Institutions have awarded more than 100,000 degrees and certificates in the last five </a:t>
            </a:r>
          </a:p>
          <a:p>
            <a:pPr marL="0" marR="0" lvl="0" indent="0" algn="l" defTabSz="914400" rtl="0" eaLnBrk="1" fontAlgn="auto" latinLnBrk="0" hangingPunct="1">
              <a:lnSpc>
                <a:spcPts val="2706"/>
              </a:lnSpc>
              <a:spcBef>
                <a:spcPts val="0"/>
              </a:spcBef>
              <a:spcAft>
                <a:spcPts val="0"/>
              </a:spcAft>
              <a:buClrTx/>
              <a:buSzTx/>
              <a:buFontTx/>
              <a:buNone/>
              <a:tabLst/>
              <a:defRPr/>
            </a:pPr>
            <a:r>
              <a:rPr kumimoji="0" lang="en-US" sz="1933" b="0" i="0" u="none" strike="noStrike" kern="1200" cap="none" spc="0" normalizeH="0" baseline="0" noProof="0" dirty="0">
                <a:ln>
                  <a:noFill/>
                </a:ln>
                <a:solidFill>
                  <a:srgbClr val="981126"/>
                </a:solidFill>
                <a:effectLst/>
                <a:uLnTx/>
                <a:uFillTx/>
                <a:latin typeface="Canva Sans"/>
                <a:ea typeface="Canva Sans"/>
                <a:cs typeface="Canva Sans"/>
                <a:sym typeface="Canva Sans"/>
              </a:rPr>
              <a:t>years – ensuring better futures for Arkansans and their communities </a:t>
            </a:r>
          </a:p>
          <a:p>
            <a:pPr marL="0" marR="0" lvl="0" indent="0" algn="l" defTabSz="914400" rtl="0" eaLnBrk="1" fontAlgn="auto" latinLnBrk="0" hangingPunct="1">
              <a:lnSpc>
                <a:spcPts val="2706"/>
              </a:lnSpc>
              <a:spcBef>
                <a:spcPts val="0"/>
              </a:spcBef>
              <a:spcAft>
                <a:spcPts val="0"/>
              </a:spcAft>
              <a:buClrTx/>
              <a:buSzTx/>
              <a:buFontTx/>
              <a:buNone/>
              <a:tabLst/>
              <a:defRPr/>
            </a:pPr>
            <a:endParaRPr kumimoji="0" lang="en-US" sz="1933" b="0" i="0" u="none" strike="noStrike" kern="1200" cap="none" spc="0" normalizeH="0" baseline="0" noProof="0" dirty="0">
              <a:ln>
                <a:noFill/>
              </a:ln>
              <a:solidFill>
                <a:srgbClr val="981126"/>
              </a:solidFill>
              <a:effectLst/>
              <a:uLnTx/>
              <a:uFillTx/>
              <a:latin typeface="Canva Sans"/>
              <a:ea typeface="Canva Sans"/>
              <a:cs typeface="Canva Sans"/>
              <a:sym typeface="Canva Sans"/>
            </a:endParaRPr>
          </a:p>
        </p:txBody>
      </p:sp>
      <p:sp>
        <p:nvSpPr>
          <p:cNvPr id="37" name="TextBox 37"/>
          <p:cNvSpPr txBox="1"/>
          <p:nvPr/>
        </p:nvSpPr>
        <p:spPr>
          <a:xfrm>
            <a:off x="400050" y="2792520"/>
            <a:ext cx="5594095" cy="325089"/>
          </a:xfrm>
          <a:prstGeom prst="rect">
            <a:avLst/>
          </a:prstGeom>
        </p:spPr>
        <p:txBody>
          <a:bodyPr lIns="0" tIns="0" rIns="0" bIns="0" rtlCol="0" anchor="t">
            <a:spAutoFit/>
          </a:bodyPr>
          <a:lstStyle/>
          <a:p>
            <a:pPr marL="0" marR="0" lvl="0" indent="0" algn="l" defTabSz="914400" rtl="0" eaLnBrk="1" fontAlgn="auto" latinLnBrk="0" hangingPunct="1">
              <a:lnSpc>
                <a:spcPts val="2706"/>
              </a:lnSpc>
              <a:spcBef>
                <a:spcPts val="0"/>
              </a:spcBef>
              <a:spcAft>
                <a:spcPts val="0"/>
              </a:spcAft>
              <a:buClrTx/>
              <a:buSzTx/>
              <a:buFontTx/>
              <a:buNone/>
              <a:tabLst/>
              <a:defRPr/>
            </a:pPr>
            <a:r>
              <a:rPr kumimoji="0" lang="en-US" sz="1933" b="0" i="0" u="none" strike="noStrike" kern="1200" cap="none" spc="0" normalizeH="0" baseline="0" noProof="0" dirty="0">
                <a:ln>
                  <a:noFill/>
                </a:ln>
                <a:solidFill>
                  <a:srgbClr val="981126"/>
                </a:solidFill>
                <a:effectLst/>
                <a:uLnTx/>
                <a:uFillTx/>
                <a:latin typeface="Canva Sans"/>
                <a:ea typeface="Canva Sans"/>
                <a:cs typeface="Canva Sans"/>
                <a:sym typeface="Canva Sans"/>
              </a:rPr>
              <a:t>UA System employs nearly 27,000 Arkansans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05760" y="6006548"/>
            <a:ext cx="1780480" cy="687634"/>
            <a:chOff x="0" y="0"/>
            <a:chExt cx="3560960" cy="1375268"/>
          </a:xfrm>
        </p:grpSpPr>
        <p:sp>
          <p:nvSpPr>
            <p:cNvPr id="3" name="Freeform 3" descr="Logo  Description automatically generated with medium confidence"/>
            <p:cNvSpPr/>
            <p:nvPr/>
          </p:nvSpPr>
          <p:spPr>
            <a:xfrm>
              <a:off x="0" y="0"/>
              <a:ext cx="3560953" cy="1375283"/>
            </a:xfrm>
            <a:custGeom>
              <a:avLst/>
              <a:gdLst/>
              <a:ahLst/>
              <a:cxnLst/>
              <a:rect l="l" t="t" r="r" b="b"/>
              <a:pathLst>
                <a:path w="3560953" h="1375283">
                  <a:moveTo>
                    <a:pt x="0" y="0"/>
                  </a:moveTo>
                  <a:lnTo>
                    <a:pt x="3560953" y="0"/>
                  </a:lnTo>
                  <a:lnTo>
                    <a:pt x="3560953" y="1375283"/>
                  </a:lnTo>
                  <a:lnTo>
                    <a:pt x="0" y="1375283"/>
                  </a:lnTo>
                  <a:lnTo>
                    <a:pt x="0" y="0"/>
                  </a:lnTo>
                  <a:close/>
                </a:path>
              </a:pathLst>
            </a:custGeom>
            <a:blipFill>
              <a:blip r:embed="rId2"/>
              <a:stretch>
                <a:fillRect t="-122" b="-1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sp>
        <p:nvSpPr>
          <p:cNvPr id="4" name="Freeform 4"/>
          <p:cNvSpPr/>
          <p:nvPr/>
        </p:nvSpPr>
        <p:spPr>
          <a:xfrm>
            <a:off x="-6350" y="-6350"/>
            <a:ext cx="12204700" cy="5870575"/>
          </a:xfrm>
          <a:custGeom>
            <a:avLst/>
            <a:gdLst/>
            <a:ahLst/>
            <a:cxnLst/>
            <a:rect l="l" t="t" r="r" b="b"/>
            <a:pathLst>
              <a:path w="18307050" h="8805862">
                <a:moveTo>
                  <a:pt x="0" y="0"/>
                </a:moveTo>
                <a:lnTo>
                  <a:pt x="18307050" y="0"/>
                </a:lnTo>
                <a:lnTo>
                  <a:pt x="18307050" y="8805862"/>
                </a:lnTo>
                <a:lnTo>
                  <a:pt x="0" y="8805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5" name="Freeform 5"/>
          <p:cNvSpPr/>
          <p:nvPr/>
        </p:nvSpPr>
        <p:spPr>
          <a:xfrm>
            <a:off x="8122098" y="3304316"/>
            <a:ext cx="3873054" cy="2400145"/>
          </a:xfrm>
          <a:custGeom>
            <a:avLst/>
            <a:gdLst/>
            <a:ahLst/>
            <a:cxnLst/>
            <a:rect l="l" t="t" r="r" b="b"/>
            <a:pathLst>
              <a:path w="5809581" h="3600218">
                <a:moveTo>
                  <a:pt x="0" y="0"/>
                </a:moveTo>
                <a:lnTo>
                  <a:pt x="5809581" y="0"/>
                </a:lnTo>
                <a:lnTo>
                  <a:pt x="5809581" y="3600218"/>
                </a:lnTo>
                <a:lnTo>
                  <a:pt x="0" y="36002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6" name="Freeform 6"/>
          <p:cNvSpPr/>
          <p:nvPr/>
        </p:nvSpPr>
        <p:spPr>
          <a:xfrm>
            <a:off x="2779167" y="77640"/>
            <a:ext cx="4005068" cy="1693527"/>
          </a:xfrm>
          <a:custGeom>
            <a:avLst/>
            <a:gdLst/>
            <a:ahLst/>
            <a:cxnLst/>
            <a:rect l="l" t="t" r="r" b="b"/>
            <a:pathLst>
              <a:path w="6007602" h="2540290">
                <a:moveTo>
                  <a:pt x="0" y="0"/>
                </a:moveTo>
                <a:lnTo>
                  <a:pt x="6007602" y="0"/>
                </a:lnTo>
                <a:lnTo>
                  <a:pt x="6007602" y="2540290"/>
                </a:lnTo>
                <a:lnTo>
                  <a:pt x="0" y="25402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7" name="Freeform 7"/>
          <p:cNvSpPr/>
          <p:nvPr/>
        </p:nvSpPr>
        <p:spPr>
          <a:xfrm>
            <a:off x="-561107" y="-465301"/>
            <a:ext cx="3647108" cy="7801301"/>
          </a:xfrm>
          <a:custGeom>
            <a:avLst/>
            <a:gdLst/>
            <a:ahLst/>
            <a:cxnLst/>
            <a:rect l="l" t="t" r="r" b="b"/>
            <a:pathLst>
              <a:path w="5470662" h="11701952">
                <a:moveTo>
                  <a:pt x="0" y="0"/>
                </a:moveTo>
                <a:lnTo>
                  <a:pt x="5470662" y="0"/>
                </a:lnTo>
                <a:lnTo>
                  <a:pt x="5470662" y="11701952"/>
                </a:lnTo>
                <a:lnTo>
                  <a:pt x="0" y="11701952"/>
                </a:lnTo>
                <a:lnTo>
                  <a:pt x="0" y="0"/>
                </a:lnTo>
                <a:close/>
              </a:path>
            </a:pathLst>
          </a:custGeom>
          <a:blipFill>
            <a:blip r:embed="rId9">
              <a:extLst>
                <a:ext uri="{96DAC541-7B7A-43D3-8B79-37D633B846F1}">
                  <asvg:svgBlip xmlns:asvg="http://schemas.microsoft.com/office/drawing/2016/SVG/main" r:embed="rId10"/>
                </a:ext>
              </a:extLst>
            </a:blip>
            <a:stretch>
              <a:fillRect l="-386" r="-38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8" name="Freeform 8"/>
          <p:cNvSpPr/>
          <p:nvPr/>
        </p:nvSpPr>
        <p:spPr>
          <a:xfrm>
            <a:off x="1020739" y="4579827"/>
            <a:ext cx="1195085" cy="519667"/>
          </a:xfrm>
          <a:custGeom>
            <a:avLst/>
            <a:gdLst/>
            <a:ahLst/>
            <a:cxnLst/>
            <a:rect l="l" t="t" r="r" b="b"/>
            <a:pathLst>
              <a:path w="1792627" h="779500">
                <a:moveTo>
                  <a:pt x="0" y="0"/>
                </a:moveTo>
                <a:lnTo>
                  <a:pt x="1792627" y="0"/>
                </a:lnTo>
                <a:lnTo>
                  <a:pt x="1792627" y="779500"/>
                </a:lnTo>
                <a:lnTo>
                  <a:pt x="0" y="779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9" name="Freeform 9"/>
          <p:cNvSpPr/>
          <p:nvPr/>
        </p:nvSpPr>
        <p:spPr>
          <a:xfrm>
            <a:off x="1014361" y="5797325"/>
            <a:ext cx="1195085" cy="519667"/>
          </a:xfrm>
          <a:custGeom>
            <a:avLst/>
            <a:gdLst/>
            <a:ahLst/>
            <a:cxnLst/>
            <a:rect l="l" t="t" r="r" b="b"/>
            <a:pathLst>
              <a:path w="1792627" h="779500">
                <a:moveTo>
                  <a:pt x="0" y="0"/>
                </a:moveTo>
                <a:lnTo>
                  <a:pt x="1792627" y="0"/>
                </a:lnTo>
                <a:lnTo>
                  <a:pt x="1792627" y="779500"/>
                </a:lnTo>
                <a:lnTo>
                  <a:pt x="0" y="779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0" name="Freeform 10"/>
          <p:cNvSpPr/>
          <p:nvPr/>
        </p:nvSpPr>
        <p:spPr>
          <a:xfrm>
            <a:off x="1502793" y="5671516"/>
            <a:ext cx="230977" cy="230977"/>
          </a:xfrm>
          <a:custGeom>
            <a:avLst/>
            <a:gdLst/>
            <a:ahLst/>
            <a:cxnLst/>
            <a:rect l="l" t="t" r="r" b="b"/>
            <a:pathLst>
              <a:path w="346466" h="346466">
                <a:moveTo>
                  <a:pt x="0" y="0"/>
                </a:moveTo>
                <a:lnTo>
                  <a:pt x="346466" y="0"/>
                </a:lnTo>
                <a:lnTo>
                  <a:pt x="346466" y="346466"/>
                </a:lnTo>
                <a:lnTo>
                  <a:pt x="0" y="346466"/>
                </a:lnTo>
                <a:lnTo>
                  <a:pt x="0" y="0"/>
                </a:lnTo>
                <a:close/>
              </a:path>
            </a:pathLst>
          </a:custGeom>
          <a:blipFill>
            <a:blip r:embed="rId13">
              <a:alphaModFix amt="60000"/>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1" name="Freeform 11"/>
          <p:cNvSpPr/>
          <p:nvPr/>
        </p:nvSpPr>
        <p:spPr>
          <a:xfrm>
            <a:off x="1020739" y="3952021"/>
            <a:ext cx="1195085" cy="519667"/>
          </a:xfrm>
          <a:custGeom>
            <a:avLst/>
            <a:gdLst/>
            <a:ahLst/>
            <a:cxnLst/>
            <a:rect l="l" t="t" r="r" b="b"/>
            <a:pathLst>
              <a:path w="1792627" h="779500">
                <a:moveTo>
                  <a:pt x="0" y="0"/>
                </a:moveTo>
                <a:lnTo>
                  <a:pt x="1792627" y="0"/>
                </a:lnTo>
                <a:lnTo>
                  <a:pt x="1792627" y="779500"/>
                </a:lnTo>
                <a:lnTo>
                  <a:pt x="0" y="779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2" name="Freeform 12"/>
          <p:cNvSpPr/>
          <p:nvPr/>
        </p:nvSpPr>
        <p:spPr>
          <a:xfrm>
            <a:off x="1036883" y="3344764"/>
            <a:ext cx="1195085" cy="519667"/>
          </a:xfrm>
          <a:custGeom>
            <a:avLst/>
            <a:gdLst/>
            <a:ahLst/>
            <a:cxnLst/>
            <a:rect l="l" t="t" r="r" b="b"/>
            <a:pathLst>
              <a:path w="1792627" h="779500">
                <a:moveTo>
                  <a:pt x="0" y="0"/>
                </a:moveTo>
                <a:lnTo>
                  <a:pt x="1792627" y="0"/>
                </a:lnTo>
                <a:lnTo>
                  <a:pt x="1792627" y="779500"/>
                </a:lnTo>
                <a:lnTo>
                  <a:pt x="0" y="779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3" name="Freeform 13"/>
          <p:cNvSpPr/>
          <p:nvPr/>
        </p:nvSpPr>
        <p:spPr>
          <a:xfrm>
            <a:off x="1502793" y="5071103"/>
            <a:ext cx="230977" cy="230977"/>
          </a:xfrm>
          <a:custGeom>
            <a:avLst/>
            <a:gdLst/>
            <a:ahLst/>
            <a:cxnLst/>
            <a:rect l="l" t="t" r="r" b="b"/>
            <a:pathLst>
              <a:path w="346466" h="346466">
                <a:moveTo>
                  <a:pt x="0" y="0"/>
                </a:moveTo>
                <a:lnTo>
                  <a:pt x="346466" y="0"/>
                </a:lnTo>
                <a:lnTo>
                  <a:pt x="346466" y="346466"/>
                </a:lnTo>
                <a:lnTo>
                  <a:pt x="0" y="346466"/>
                </a:lnTo>
                <a:lnTo>
                  <a:pt x="0" y="0"/>
                </a:lnTo>
                <a:close/>
              </a:path>
            </a:pathLst>
          </a:custGeom>
          <a:blipFill>
            <a:blip r:embed="rId13">
              <a:alphaModFix amt="60000"/>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4" name="Freeform 14"/>
          <p:cNvSpPr/>
          <p:nvPr/>
        </p:nvSpPr>
        <p:spPr>
          <a:xfrm>
            <a:off x="1518937" y="4454260"/>
            <a:ext cx="230977" cy="230977"/>
          </a:xfrm>
          <a:custGeom>
            <a:avLst/>
            <a:gdLst/>
            <a:ahLst/>
            <a:cxnLst/>
            <a:rect l="l" t="t" r="r" b="b"/>
            <a:pathLst>
              <a:path w="346466" h="346466">
                <a:moveTo>
                  <a:pt x="0" y="0"/>
                </a:moveTo>
                <a:lnTo>
                  <a:pt x="346466" y="0"/>
                </a:lnTo>
                <a:lnTo>
                  <a:pt x="346466" y="346466"/>
                </a:lnTo>
                <a:lnTo>
                  <a:pt x="0" y="346466"/>
                </a:lnTo>
                <a:lnTo>
                  <a:pt x="0" y="0"/>
                </a:lnTo>
                <a:close/>
              </a:path>
            </a:pathLst>
          </a:custGeom>
          <a:blipFill>
            <a:blip r:embed="rId13">
              <a:alphaModFix amt="60000"/>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5" name="Freeform 15"/>
          <p:cNvSpPr/>
          <p:nvPr/>
        </p:nvSpPr>
        <p:spPr>
          <a:xfrm>
            <a:off x="1530772" y="3830185"/>
            <a:ext cx="230977" cy="230977"/>
          </a:xfrm>
          <a:custGeom>
            <a:avLst/>
            <a:gdLst/>
            <a:ahLst/>
            <a:cxnLst/>
            <a:rect l="l" t="t" r="r" b="b"/>
            <a:pathLst>
              <a:path w="346466" h="346466">
                <a:moveTo>
                  <a:pt x="0" y="0"/>
                </a:moveTo>
                <a:lnTo>
                  <a:pt x="346466" y="0"/>
                </a:lnTo>
                <a:lnTo>
                  <a:pt x="346466" y="346466"/>
                </a:lnTo>
                <a:lnTo>
                  <a:pt x="0" y="346466"/>
                </a:lnTo>
                <a:lnTo>
                  <a:pt x="0" y="0"/>
                </a:lnTo>
                <a:close/>
              </a:path>
            </a:pathLst>
          </a:custGeom>
          <a:blipFill>
            <a:blip r:embed="rId13">
              <a:alphaModFix amt="60000"/>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6" name="Freeform 16"/>
          <p:cNvSpPr/>
          <p:nvPr/>
        </p:nvSpPr>
        <p:spPr>
          <a:xfrm>
            <a:off x="1048718" y="5211990"/>
            <a:ext cx="1195085" cy="459525"/>
          </a:xfrm>
          <a:custGeom>
            <a:avLst/>
            <a:gdLst/>
            <a:ahLst/>
            <a:cxnLst/>
            <a:rect l="l" t="t" r="r" b="b"/>
            <a:pathLst>
              <a:path w="1792627" h="689288">
                <a:moveTo>
                  <a:pt x="0" y="0"/>
                </a:moveTo>
                <a:lnTo>
                  <a:pt x="1792627" y="0"/>
                </a:lnTo>
                <a:lnTo>
                  <a:pt x="1792627" y="689288"/>
                </a:lnTo>
                <a:lnTo>
                  <a:pt x="0" y="68928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7" name="Freeform 17"/>
          <p:cNvSpPr/>
          <p:nvPr/>
        </p:nvSpPr>
        <p:spPr>
          <a:xfrm>
            <a:off x="1055068" y="2059001"/>
            <a:ext cx="1195085" cy="519667"/>
          </a:xfrm>
          <a:custGeom>
            <a:avLst/>
            <a:gdLst/>
            <a:ahLst/>
            <a:cxnLst/>
            <a:rect l="l" t="t" r="r" b="b"/>
            <a:pathLst>
              <a:path w="1792627" h="779500">
                <a:moveTo>
                  <a:pt x="0" y="0"/>
                </a:moveTo>
                <a:lnTo>
                  <a:pt x="1792627" y="0"/>
                </a:lnTo>
                <a:lnTo>
                  <a:pt x="1792627" y="779500"/>
                </a:lnTo>
                <a:lnTo>
                  <a:pt x="0" y="779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8" name="Freeform 18"/>
          <p:cNvSpPr/>
          <p:nvPr/>
        </p:nvSpPr>
        <p:spPr>
          <a:xfrm>
            <a:off x="1072760" y="2706732"/>
            <a:ext cx="1195085" cy="519667"/>
          </a:xfrm>
          <a:custGeom>
            <a:avLst/>
            <a:gdLst/>
            <a:ahLst/>
            <a:cxnLst/>
            <a:rect l="l" t="t" r="r" b="b"/>
            <a:pathLst>
              <a:path w="1792627" h="779500">
                <a:moveTo>
                  <a:pt x="0" y="0"/>
                </a:moveTo>
                <a:lnTo>
                  <a:pt x="1792627" y="0"/>
                </a:lnTo>
                <a:lnTo>
                  <a:pt x="1792627" y="779500"/>
                </a:lnTo>
                <a:lnTo>
                  <a:pt x="0" y="779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19" name="Freeform 19"/>
          <p:cNvSpPr/>
          <p:nvPr/>
        </p:nvSpPr>
        <p:spPr>
          <a:xfrm>
            <a:off x="216456" y="1380549"/>
            <a:ext cx="1961239" cy="519667"/>
          </a:xfrm>
          <a:custGeom>
            <a:avLst/>
            <a:gdLst/>
            <a:ahLst/>
            <a:cxnLst/>
            <a:rect l="l" t="t" r="r" b="b"/>
            <a:pathLst>
              <a:path w="2941859" h="779500">
                <a:moveTo>
                  <a:pt x="0" y="0"/>
                </a:moveTo>
                <a:lnTo>
                  <a:pt x="2941859" y="0"/>
                </a:lnTo>
                <a:lnTo>
                  <a:pt x="2941859" y="779500"/>
                </a:lnTo>
                <a:lnTo>
                  <a:pt x="0" y="7795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0" name="Freeform 20"/>
          <p:cNvSpPr/>
          <p:nvPr/>
        </p:nvSpPr>
        <p:spPr>
          <a:xfrm>
            <a:off x="1518937" y="3210228"/>
            <a:ext cx="230977" cy="230977"/>
          </a:xfrm>
          <a:custGeom>
            <a:avLst/>
            <a:gdLst/>
            <a:ahLst/>
            <a:cxnLst/>
            <a:rect l="l" t="t" r="r" b="b"/>
            <a:pathLst>
              <a:path w="346466" h="346466">
                <a:moveTo>
                  <a:pt x="0" y="0"/>
                </a:moveTo>
                <a:lnTo>
                  <a:pt x="346466" y="0"/>
                </a:lnTo>
                <a:lnTo>
                  <a:pt x="346466" y="346466"/>
                </a:lnTo>
                <a:lnTo>
                  <a:pt x="0" y="346466"/>
                </a:lnTo>
                <a:lnTo>
                  <a:pt x="0" y="0"/>
                </a:lnTo>
                <a:close/>
              </a:path>
            </a:pathLst>
          </a:custGeom>
          <a:blipFill>
            <a:blip r:embed="rId13">
              <a:alphaModFix amt="60000"/>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1" name="Freeform 21"/>
          <p:cNvSpPr/>
          <p:nvPr/>
        </p:nvSpPr>
        <p:spPr>
          <a:xfrm>
            <a:off x="1502793" y="2572196"/>
            <a:ext cx="230977" cy="230977"/>
          </a:xfrm>
          <a:custGeom>
            <a:avLst/>
            <a:gdLst/>
            <a:ahLst/>
            <a:cxnLst/>
            <a:rect l="l" t="t" r="r" b="b"/>
            <a:pathLst>
              <a:path w="346466" h="346466">
                <a:moveTo>
                  <a:pt x="0" y="0"/>
                </a:moveTo>
                <a:lnTo>
                  <a:pt x="346466" y="0"/>
                </a:lnTo>
                <a:lnTo>
                  <a:pt x="346466" y="346466"/>
                </a:lnTo>
                <a:lnTo>
                  <a:pt x="0" y="346466"/>
                </a:lnTo>
                <a:lnTo>
                  <a:pt x="0" y="0"/>
                </a:lnTo>
                <a:close/>
              </a:path>
            </a:pathLst>
          </a:custGeom>
          <a:blipFill>
            <a:blip r:embed="rId13">
              <a:alphaModFix amt="60000"/>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2" name="Freeform 22"/>
          <p:cNvSpPr/>
          <p:nvPr/>
        </p:nvSpPr>
        <p:spPr>
          <a:xfrm>
            <a:off x="1502793" y="1910538"/>
            <a:ext cx="230977" cy="230977"/>
          </a:xfrm>
          <a:custGeom>
            <a:avLst/>
            <a:gdLst/>
            <a:ahLst/>
            <a:cxnLst/>
            <a:rect l="l" t="t" r="r" b="b"/>
            <a:pathLst>
              <a:path w="346466" h="346466">
                <a:moveTo>
                  <a:pt x="0" y="0"/>
                </a:moveTo>
                <a:lnTo>
                  <a:pt x="346466" y="0"/>
                </a:lnTo>
                <a:lnTo>
                  <a:pt x="346466" y="346466"/>
                </a:lnTo>
                <a:lnTo>
                  <a:pt x="0" y="346466"/>
                </a:lnTo>
                <a:lnTo>
                  <a:pt x="0" y="0"/>
                </a:lnTo>
                <a:close/>
              </a:path>
            </a:pathLst>
          </a:custGeom>
          <a:blipFill>
            <a:blip r:embed="rId13">
              <a:alphaModFix amt="60000"/>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3" name="Freeform 23"/>
          <p:cNvSpPr/>
          <p:nvPr/>
        </p:nvSpPr>
        <p:spPr>
          <a:xfrm>
            <a:off x="10142181" y="412507"/>
            <a:ext cx="1071095" cy="1191761"/>
          </a:xfrm>
          <a:custGeom>
            <a:avLst/>
            <a:gdLst/>
            <a:ahLst/>
            <a:cxnLst/>
            <a:rect l="l" t="t" r="r" b="b"/>
            <a:pathLst>
              <a:path w="1606643" h="1787642">
                <a:moveTo>
                  <a:pt x="0" y="0"/>
                </a:moveTo>
                <a:lnTo>
                  <a:pt x="1606643" y="0"/>
                </a:lnTo>
                <a:lnTo>
                  <a:pt x="1606643" y="1787642"/>
                </a:lnTo>
                <a:lnTo>
                  <a:pt x="0" y="1787642"/>
                </a:lnTo>
                <a:lnTo>
                  <a:pt x="0" y="0"/>
                </a:lnTo>
                <a:close/>
              </a:path>
            </a:pathLst>
          </a:custGeom>
          <a:blipFill>
            <a:blip r:embed="rId19">
              <a:extLst>
                <a:ext uri="{96DAC541-7B7A-43D3-8B79-37D633B846F1}">
                  <asvg:svgBlip xmlns:asvg="http://schemas.microsoft.com/office/drawing/2016/SVG/main" r:embed="rId20"/>
                </a:ext>
              </a:extLst>
            </a:blip>
            <a:stretch>
              <a:fillRect t="-30" b="-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4" name="Freeform 24"/>
          <p:cNvSpPr/>
          <p:nvPr/>
        </p:nvSpPr>
        <p:spPr>
          <a:xfrm>
            <a:off x="9704129" y="808621"/>
            <a:ext cx="1071095" cy="1191761"/>
          </a:xfrm>
          <a:custGeom>
            <a:avLst/>
            <a:gdLst/>
            <a:ahLst/>
            <a:cxnLst/>
            <a:rect l="l" t="t" r="r" b="b"/>
            <a:pathLst>
              <a:path w="1606643" h="1787642">
                <a:moveTo>
                  <a:pt x="0" y="0"/>
                </a:moveTo>
                <a:lnTo>
                  <a:pt x="1606643" y="0"/>
                </a:lnTo>
                <a:lnTo>
                  <a:pt x="1606643" y="1787642"/>
                </a:lnTo>
                <a:lnTo>
                  <a:pt x="0" y="1787642"/>
                </a:lnTo>
                <a:lnTo>
                  <a:pt x="0" y="0"/>
                </a:lnTo>
                <a:close/>
              </a:path>
            </a:pathLst>
          </a:custGeom>
          <a:blipFill>
            <a:blip r:embed="rId19">
              <a:extLst>
                <a:ext uri="{96DAC541-7B7A-43D3-8B79-37D633B846F1}">
                  <asvg:svgBlip xmlns:asvg="http://schemas.microsoft.com/office/drawing/2016/SVG/main" r:embed="rId20"/>
                </a:ext>
              </a:extLst>
            </a:blip>
            <a:stretch>
              <a:fillRect t="-30" b="-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5" name="Freeform 25"/>
          <p:cNvSpPr/>
          <p:nvPr/>
        </p:nvSpPr>
        <p:spPr>
          <a:xfrm>
            <a:off x="7520871" y="505120"/>
            <a:ext cx="1071095" cy="1191761"/>
          </a:xfrm>
          <a:custGeom>
            <a:avLst/>
            <a:gdLst/>
            <a:ahLst/>
            <a:cxnLst/>
            <a:rect l="l" t="t" r="r" b="b"/>
            <a:pathLst>
              <a:path w="1606643" h="1787642">
                <a:moveTo>
                  <a:pt x="0" y="0"/>
                </a:moveTo>
                <a:lnTo>
                  <a:pt x="1606642" y="0"/>
                </a:lnTo>
                <a:lnTo>
                  <a:pt x="1606642" y="1787642"/>
                </a:lnTo>
                <a:lnTo>
                  <a:pt x="0" y="1787642"/>
                </a:lnTo>
                <a:lnTo>
                  <a:pt x="0" y="0"/>
                </a:lnTo>
                <a:close/>
              </a:path>
            </a:pathLst>
          </a:custGeom>
          <a:blipFill>
            <a:blip r:embed="rId19">
              <a:extLst>
                <a:ext uri="{96DAC541-7B7A-43D3-8B79-37D633B846F1}">
                  <asvg:svgBlip xmlns:asvg="http://schemas.microsoft.com/office/drawing/2016/SVG/main" r:embed="rId20"/>
                </a:ext>
              </a:extLst>
            </a:blip>
            <a:stretch>
              <a:fillRect t="-30" b="-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6" name="Freeform 26"/>
          <p:cNvSpPr/>
          <p:nvPr/>
        </p:nvSpPr>
        <p:spPr>
          <a:xfrm>
            <a:off x="7881421" y="812333"/>
            <a:ext cx="1071095" cy="1191761"/>
          </a:xfrm>
          <a:custGeom>
            <a:avLst/>
            <a:gdLst/>
            <a:ahLst/>
            <a:cxnLst/>
            <a:rect l="l" t="t" r="r" b="b"/>
            <a:pathLst>
              <a:path w="1606643" h="1787642">
                <a:moveTo>
                  <a:pt x="0" y="0"/>
                </a:moveTo>
                <a:lnTo>
                  <a:pt x="1606642" y="0"/>
                </a:lnTo>
                <a:lnTo>
                  <a:pt x="1606642" y="1787642"/>
                </a:lnTo>
                <a:lnTo>
                  <a:pt x="0" y="1787642"/>
                </a:lnTo>
                <a:lnTo>
                  <a:pt x="0" y="0"/>
                </a:lnTo>
                <a:close/>
              </a:path>
            </a:pathLst>
          </a:custGeom>
          <a:blipFill>
            <a:blip r:embed="rId19">
              <a:extLst>
                <a:ext uri="{96DAC541-7B7A-43D3-8B79-37D633B846F1}">
                  <asvg:svgBlip xmlns:asvg="http://schemas.microsoft.com/office/drawing/2016/SVG/main" r:embed="rId20"/>
                </a:ext>
              </a:extLst>
            </a:blip>
            <a:stretch>
              <a:fillRect t="-30" b="-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27" name="Freeform 27"/>
          <p:cNvSpPr/>
          <p:nvPr/>
        </p:nvSpPr>
        <p:spPr>
          <a:xfrm>
            <a:off x="8531825" y="199848"/>
            <a:ext cx="1610355" cy="2022425"/>
          </a:xfrm>
          <a:custGeom>
            <a:avLst/>
            <a:gdLst/>
            <a:ahLst/>
            <a:cxnLst/>
            <a:rect l="l" t="t" r="r" b="b"/>
            <a:pathLst>
              <a:path w="2415533" h="3033637">
                <a:moveTo>
                  <a:pt x="0" y="0"/>
                </a:moveTo>
                <a:lnTo>
                  <a:pt x="2415533" y="0"/>
                </a:lnTo>
                <a:lnTo>
                  <a:pt x="2415533" y="3033637"/>
                </a:lnTo>
                <a:lnTo>
                  <a:pt x="0" y="3033637"/>
                </a:lnTo>
                <a:lnTo>
                  <a:pt x="0" y="0"/>
                </a:lnTo>
                <a:close/>
              </a:path>
            </a:pathLst>
          </a:custGeom>
          <a:blipFill>
            <a:blip r:embed="rId21">
              <a:extLst>
                <a:ext uri="{96DAC541-7B7A-43D3-8B79-37D633B846F1}">
                  <asvg:svgBlip xmlns:asvg="http://schemas.microsoft.com/office/drawing/2016/SVG/main" r:embed="rId22"/>
                </a:ext>
              </a:extLst>
            </a:blip>
            <a:stretch>
              <a:fillRect l="-1437" r="-14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nvGrpSpPr>
          <p:cNvPr id="28" name="Group 28"/>
          <p:cNvGrpSpPr/>
          <p:nvPr/>
        </p:nvGrpSpPr>
        <p:grpSpPr>
          <a:xfrm>
            <a:off x="8530177" y="4026569"/>
            <a:ext cx="1051807" cy="1618164"/>
            <a:chOff x="0" y="0"/>
            <a:chExt cx="2103613" cy="3236328"/>
          </a:xfrm>
        </p:grpSpPr>
        <p:sp>
          <p:nvSpPr>
            <p:cNvPr id="29" name="Freeform 29"/>
            <p:cNvSpPr/>
            <p:nvPr/>
          </p:nvSpPr>
          <p:spPr>
            <a:xfrm>
              <a:off x="0" y="0"/>
              <a:ext cx="2103628" cy="3236341"/>
            </a:xfrm>
            <a:custGeom>
              <a:avLst/>
              <a:gdLst/>
              <a:ahLst/>
              <a:cxnLst/>
              <a:rect l="l" t="t" r="r" b="b"/>
              <a:pathLst>
                <a:path w="2103628" h="3236341">
                  <a:moveTo>
                    <a:pt x="0" y="0"/>
                  </a:moveTo>
                  <a:lnTo>
                    <a:pt x="2103628" y="0"/>
                  </a:lnTo>
                  <a:lnTo>
                    <a:pt x="2103628" y="3236341"/>
                  </a:lnTo>
                  <a:lnTo>
                    <a:pt x="0" y="3236341"/>
                  </a:lnTo>
                  <a:lnTo>
                    <a:pt x="0" y="0"/>
                  </a:lnTo>
                  <a:close/>
                </a:path>
              </a:pathLst>
            </a:custGeom>
            <a:blipFill>
              <a:blip r:embed="rId23"/>
              <a:stretch>
                <a:fillRect t="-67" b="-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sp>
        <p:nvSpPr>
          <p:cNvPr id="30" name="Freeform 30"/>
          <p:cNvSpPr/>
          <p:nvPr/>
        </p:nvSpPr>
        <p:spPr>
          <a:xfrm>
            <a:off x="9711514" y="4039269"/>
            <a:ext cx="131789" cy="1550458"/>
          </a:xfrm>
          <a:custGeom>
            <a:avLst/>
            <a:gdLst/>
            <a:ahLst/>
            <a:cxnLst/>
            <a:rect l="l" t="t" r="r" b="b"/>
            <a:pathLst>
              <a:path w="197683" h="2325687">
                <a:moveTo>
                  <a:pt x="0" y="0"/>
                </a:moveTo>
                <a:lnTo>
                  <a:pt x="197683" y="0"/>
                </a:lnTo>
                <a:lnTo>
                  <a:pt x="197683" y="2325687"/>
                </a:lnTo>
                <a:lnTo>
                  <a:pt x="0" y="2325687"/>
                </a:lnTo>
                <a:lnTo>
                  <a:pt x="0" y="0"/>
                </a:lnTo>
                <a:close/>
              </a:path>
            </a:pathLst>
          </a:custGeom>
          <a:blipFill>
            <a:blip r:embed="rId24">
              <a:extLst>
                <a:ext uri="{96DAC541-7B7A-43D3-8B79-37D633B846F1}">
                  <asvg:svgBlip xmlns:asvg="http://schemas.microsoft.com/office/drawing/2016/SVG/main" r:embed="rId25"/>
                </a:ext>
              </a:extLst>
            </a:blip>
            <a:stretch>
              <a:fillRect l="-2821" r="-28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31" name="Freeform 31"/>
          <p:cNvSpPr/>
          <p:nvPr/>
        </p:nvSpPr>
        <p:spPr>
          <a:xfrm>
            <a:off x="3306163" y="3182493"/>
            <a:ext cx="1085827" cy="1751333"/>
          </a:xfrm>
          <a:custGeom>
            <a:avLst/>
            <a:gdLst/>
            <a:ahLst/>
            <a:cxnLst/>
            <a:rect l="l" t="t" r="r" b="b"/>
            <a:pathLst>
              <a:path w="1628740" h="2627000">
                <a:moveTo>
                  <a:pt x="0" y="0"/>
                </a:moveTo>
                <a:lnTo>
                  <a:pt x="1628740" y="0"/>
                </a:lnTo>
                <a:lnTo>
                  <a:pt x="1628740" y="2627000"/>
                </a:lnTo>
                <a:lnTo>
                  <a:pt x="0" y="2627000"/>
                </a:lnTo>
                <a:lnTo>
                  <a:pt x="0" y="0"/>
                </a:lnTo>
                <a:close/>
              </a:path>
            </a:pathLst>
          </a:custGeom>
          <a:blipFill>
            <a:blip r:embed="rId26">
              <a:extLst>
                <a:ext uri="{96DAC541-7B7A-43D3-8B79-37D633B846F1}">
                  <asvg:svgBlip xmlns:asvg="http://schemas.microsoft.com/office/drawing/2016/SVG/main" r:embed="rId27"/>
                </a:ext>
              </a:extLst>
            </a:blip>
            <a:stretch>
              <a:fillRect t="-109" b="-1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32" name="TextBox 32"/>
          <p:cNvSpPr txBox="1"/>
          <p:nvPr/>
        </p:nvSpPr>
        <p:spPr>
          <a:xfrm>
            <a:off x="9972835" y="4215632"/>
            <a:ext cx="1607415" cy="169855"/>
          </a:xfrm>
          <a:prstGeom prst="rect">
            <a:avLst/>
          </a:prstGeom>
        </p:spPr>
        <p:txBody>
          <a:bodyPr lIns="0" tIns="0" rIns="0" bIns="0" rtlCol="0" anchor="t">
            <a:spAutoFit/>
          </a:bodyPr>
          <a:lstStyle/>
          <a:p>
            <a:pPr marL="0" marR="0" lvl="0" indent="0" algn="l" defTabSz="914400" rtl="0" eaLnBrk="1" fontAlgn="auto" latinLnBrk="0" hangingPunct="1">
              <a:lnSpc>
                <a:spcPts val="1324"/>
              </a:lnSpc>
              <a:spcBef>
                <a:spcPts val="0"/>
              </a:spcBef>
              <a:spcAft>
                <a:spcPts val="0"/>
              </a:spcAft>
              <a:buClrTx/>
              <a:buSzTx/>
              <a:buFontTx/>
              <a:buNone/>
              <a:tabLst/>
              <a:defRPr/>
            </a:pPr>
            <a:r>
              <a:rPr kumimoji="0" lang="en-US" sz="1324" b="0" i="0" u="none" strike="noStrike" kern="1200" cap="none" spc="0" normalizeH="0" baseline="0" noProof="0">
                <a:ln>
                  <a:noFill/>
                </a:ln>
                <a:solidFill>
                  <a:srgbClr val="FFFFFF"/>
                </a:solidFill>
                <a:effectLst/>
                <a:uLnTx/>
                <a:uFillTx/>
                <a:latin typeface="Canva Sans"/>
                <a:ea typeface="Canva Sans"/>
                <a:cs typeface="Canva Sans"/>
                <a:sym typeface="Canva Sans"/>
              </a:rPr>
              <a:t>INSTRUCTION</a:t>
            </a:r>
          </a:p>
        </p:txBody>
      </p:sp>
      <p:sp>
        <p:nvSpPr>
          <p:cNvPr id="33" name="TextBox 33"/>
          <p:cNvSpPr txBox="1"/>
          <p:nvPr/>
        </p:nvSpPr>
        <p:spPr>
          <a:xfrm>
            <a:off x="9972835" y="4483587"/>
            <a:ext cx="1607415" cy="169855"/>
          </a:xfrm>
          <a:prstGeom prst="rect">
            <a:avLst/>
          </a:prstGeom>
        </p:spPr>
        <p:txBody>
          <a:bodyPr lIns="0" tIns="0" rIns="0" bIns="0" rtlCol="0" anchor="t">
            <a:spAutoFit/>
          </a:bodyPr>
          <a:lstStyle/>
          <a:p>
            <a:pPr marL="0" marR="0" lvl="0" indent="0" algn="l" defTabSz="914400" rtl="0" eaLnBrk="1" fontAlgn="auto" latinLnBrk="0" hangingPunct="1">
              <a:lnSpc>
                <a:spcPts val="1324"/>
              </a:lnSpc>
              <a:spcBef>
                <a:spcPts val="0"/>
              </a:spcBef>
              <a:spcAft>
                <a:spcPts val="0"/>
              </a:spcAft>
              <a:buClrTx/>
              <a:buSzTx/>
              <a:buFontTx/>
              <a:buNone/>
              <a:tabLst/>
              <a:defRPr/>
            </a:pPr>
            <a:r>
              <a:rPr kumimoji="0" lang="en-US" sz="1324" b="0" i="0" u="none" strike="noStrike" kern="1200" cap="none" spc="0" normalizeH="0" baseline="0" noProof="0">
                <a:ln>
                  <a:noFill/>
                </a:ln>
                <a:solidFill>
                  <a:srgbClr val="FFFFFF"/>
                </a:solidFill>
                <a:effectLst/>
                <a:uLnTx/>
                <a:uFillTx/>
                <a:latin typeface="Canva Sans"/>
                <a:ea typeface="Canva Sans"/>
                <a:cs typeface="Canva Sans"/>
                <a:sym typeface="Canva Sans"/>
              </a:rPr>
              <a:t>RESEARCH</a:t>
            </a:r>
          </a:p>
        </p:txBody>
      </p:sp>
      <p:sp>
        <p:nvSpPr>
          <p:cNvPr id="34" name="TextBox 34"/>
          <p:cNvSpPr txBox="1"/>
          <p:nvPr/>
        </p:nvSpPr>
        <p:spPr>
          <a:xfrm>
            <a:off x="9972835" y="4754406"/>
            <a:ext cx="1607415" cy="169855"/>
          </a:xfrm>
          <a:prstGeom prst="rect">
            <a:avLst/>
          </a:prstGeom>
        </p:spPr>
        <p:txBody>
          <a:bodyPr lIns="0" tIns="0" rIns="0" bIns="0" rtlCol="0" anchor="t">
            <a:spAutoFit/>
          </a:bodyPr>
          <a:lstStyle/>
          <a:p>
            <a:pPr marL="0" marR="0" lvl="0" indent="0" algn="l" defTabSz="914400" rtl="0" eaLnBrk="1" fontAlgn="auto" latinLnBrk="0" hangingPunct="1">
              <a:lnSpc>
                <a:spcPts val="1324"/>
              </a:lnSpc>
              <a:spcBef>
                <a:spcPts val="0"/>
              </a:spcBef>
              <a:spcAft>
                <a:spcPts val="0"/>
              </a:spcAft>
              <a:buClrTx/>
              <a:buSzTx/>
              <a:buFontTx/>
              <a:buNone/>
              <a:tabLst/>
              <a:defRPr/>
            </a:pPr>
            <a:r>
              <a:rPr kumimoji="0" lang="en-US" sz="1324" b="0" i="0" u="none" strike="noStrike" kern="1200" cap="none" spc="0" normalizeH="0" baseline="0" noProof="0">
                <a:ln>
                  <a:noFill/>
                </a:ln>
                <a:solidFill>
                  <a:srgbClr val="FFFFFF"/>
                </a:solidFill>
                <a:effectLst/>
                <a:uLnTx/>
                <a:uFillTx/>
                <a:latin typeface="Canva Sans"/>
                <a:ea typeface="Canva Sans"/>
                <a:cs typeface="Canva Sans"/>
                <a:sym typeface="Canva Sans"/>
              </a:rPr>
              <a:t>PUBLIC SERVICE</a:t>
            </a:r>
          </a:p>
        </p:txBody>
      </p:sp>
      <p:sp>
        <p:nvSpPr>
          <p:cNvPr id="35" name="TextBox 35"/>
          <p:cNvSpPr txBox="1"/>
          <p:nvPr/>
        </p:nvSpPr>
        <p:spPr>
          <a:xfrm>
            <a:off x="8967514" y="3333308"/>
            <a:ext cx="2364249" cy="362022"/>
          </a:xfrm>
          <a:prstGeom prst="rect">
            <a:avLst/>
          </a:prstGeom>
        </p:spPr>
        <p:txBody>
          <a:bodyPr lIns="0" tIns="0" rIns="0" bIns="0" rtlCol="0" anchor="t">
            <a:spAutoFit/>
          </a:bodyPr>
          <a:lstStyle/>
          <a:p>
            <a:pPr marL="0" marR="0" lvl="0" indent="0" algn="l" defTabSz="914400" rtl="0" eaLnBrk="1" fontAlgn="auto" latinLnBrk="0" hangingPunct="1">
              <a:lnSpc>
                <a:spcPts val="3039"/>
              </a:lnSpc>
              <a:spcBef>
                <a:spcPts val="0"/>
              </a:spcBef>
              <a:spcAft>
                <a:spcPts val="0"/>
              </a:spcAft>
              <a:buClrTx/>
              <a:buSzTx/>
              <a:buFontTx/>
              <a:buNone/>
              <a:tabLst/>
              <a:defRPr/>
            </a:pPr>
            <a:r>
              <a:rPr kumimoji="0" lang="en-US" sz="2171" b="1" i="0" u="none" strike="noStrike" kern="1200" cap="none" spc="0" normalizeH="0" baseline="0" noProof="0">
                <a:ln>
                  <a:noFill/>
                </a:ln>
                <a:solidFill>
                  <a:srgbClr val="FFFFFF"/>
                </a:solidFill>
                <a:effectLst/>
                <a:uLnTx/>
                <a:uFillTx/>
                <a:latin typeface="Canva Sans Bold"/>
                <a:ea typeface="Canva Sans Bold"/>
                <a:cs typeface="Canva Sans Bold"/>
                <a:sym typeface="Canva Sans Bold"/>
              </a:rPr>
              <a:t>$8 OF EVERY $10 </a:t>
            </a:r>
          </a:p>
        </p:txBody>
      </p:sp>
      <p:sp>
        <p:nvSpPr>
          <p:cNvPr id="36" name="TextBox 36"/>
          <p:cNvSpPr txBox="1"/>
          <p:nvPr/>
        </p:nvSpPr>
        <p:spPr>
          <a:xfrm>
            <a:off x="8210012" y="3712181"/>
            <a:ext cx="3904653" cy="228011"/>
          </a:xfrm>
          <a:prstGeom prst="rect">
            <a:avLst/>
          </a:prstGeom>
        </p:spPr>
        <p:txBody>
          <a:bodyPr lIns="0" tIns="0" rIns="0" bIns="0" rtlCol="0" anchor="t">
            <a:spAutoFit/>
          </a:bodyPr>
          <a:lstStyle/>
          <a:p>
            <a:pPr marL="0" marR="0" lvl="0" indent="0" algn="l" defTabSz="914400" rtl="0" eaLnBrk="1" fontAlgn="auto" latinLnBrk="0" hangingPunct="1">
              <a:lnSpc>
                <a:spcPts val="1872"/>
              </a:lnSpc>
              <a:spcBef>
                <a:spcPts val="0"/>
              </a:spcBef>
              <a:spcAft>
                <a:spcPts val="0"/>
              </a:spcAft>
              <a:buClrTx/>
              <a:buSzTx/>
              <a:buFontTx/>
              <a:buNone/>
              <a:tabLst/>
              <a:defRPr/>
            </a:pPr>
            <a:r>
              <a:rPr kumimoji="0" lang="en-US" sz="1337" b="0" i="0" u="none" strike="noStrike" kern="1200" cap="none" spc="0" normalizeH="0" baseline="0" noProof="0">
                <a:ln>
                  <a:noFill/>
                </a:ln>
                <a:solidFill>
                  <a:srgbClr val="FFFFFF"/>
                </a:solidFill>
                <a:effectLst/>
                <a:uLnTx/>
                <a:uFillTx/>
                <a:latin typeface="Canva Sans"/>
                <a:ea typeface="Canva Sans"/>
                <a:cs typeface="Canva Sans"/>
                <a:sym typeface="Canva Sans"/>
              </a:rPr>
              <a:t>spent at UA System institutions goes toward:</a:t>
            </a:r>
          </a:p>
        </p:txBody>
      </p:sp>
      <p:sp>
        <p:nvSpPr>
          <p:cNvPr id="37" name="TextBox 37"/>
          <p:cNvSpPr txBox="1"/>
          <p:nvPr/>
        </p:nvSpPr>
        <p:spPr>
          <a:xfrm>
            <a:off x="1198533" y="4767788"/>
            <a:ext cx="859333" cy="310085"/>
          </a:xfrm>
          <a:prstGeom prst="rect">
            <a:avLst/>
          </a:prstGeom>
        </p:spPr>
        <p:txBody>
          <a:bodyPr lIns="0" tIns="0" rIns="0" bIns="0" rtlCol="0" anchor="t">
            <a:spAutoFit/>
          </a:bodyPr>
          <a:lstStyle/>
          <a:p>
            <a:pPr marL="0" marR="0" lvl="0" indent="0" algn="ctr" defTabSz="914400" rtl="0" eaLnBrk="1" fontAlgn="auto" latinLnBrk="0" hangingPunct="1">
              <a:lnSpc>
                <a:spcPts val="1204"/>
              </a:lnSpc>
              <a:spcBef>
                <a:spcPts val="0"/>
              </a:spcBef>
              <a:spcAft>
                <a:spcPts val="0"/>
              </a:spcAft>
              <a:buClrTx/>
              <a:buSzTx/>
              <a:buFontTx/>
              <a:buNone/>
              <a:tabLst/>
              <a:defRPr/>
            </a:pPr>
            <a:r>
              <a:rPr kumimoji="0" lang="en-US" sz="1205" b="0" i="0" u="none" strike="noStrike" kern="1200" cap="none" spc="0" normalizeH="0" baseline="0" noProof="0">
                <a:ln>
                  <a:noFill/>
                </a:ln>
                <a:solidFill>
                  <a:srgbClr val="FFFFFF"/>
                </a:solidFill>
                <a:effectLst/>
                <a:uLnTx/>
                <a:uFillTx/>
                <a:latin typeface="Canva Sans"/>
                <a:ea typeface="Canva Sans"/>
                <a:cs typeface="Canva Sans"/>
                <a:sym typeface="Canva Sans"/>
              </a:rPr>
              <a:t>Technical</a:t>
            </a:r>
          </a:p>
          <a:p>
            <a:pPr marL="0" marR="0" lvl="0" indent="0" algn="ctr" defTabSz="914400" rtl="0" eaLnBrk="1" fontAlgn="auto" latinLnBrk="0" hangingPunct="1">
              <a:lnSpc>
                <a:spcPts val="1204"/>
              </a:lnSpc>
              <a:spcBef>
                <a:spcPts val="0"/>
              </a:spcBef>
              <a:spcAft>
                <a:spcPts val="0"/>
              </a:spcAft>
              <a:buClrTx/>
              <a:buSzTx/>
              <a:buFontTx/>
              <a:buNone/>
              <a:tabLst/>
              <a:defRPr/>
            </a:pPr>
            <a:r>
              <a:rPr kumimoji="0" lang="en-US" sz="1205" b="0" i="0" u="none" strike="noStrike" kern="1200" cap="none" spc="0" normalizeH="0" baseline="0" noProof="0">
                <a:ln>
                  <a:noFill/>
                </a:ln>
                <a:solidFill>
                  <a:srgbClr val="FFFFFF"/>
                </a:solidFill>
                <a:effectLst/>
                <a:uLnTx/>
                <a:uFillTx/>
                <a:latin typeface="Canva Sans"/>
                <a:ea typeface="Canva Sans"/>
                <a:cs typeface="Canva Sans"/>
                <a:sym typeface="Canva Sans"/>
              </a:rPr>
              <a:t>Certificates</a:t>
            </a:r>
          </a:p>
        </p:txBody>
      </p:sp>
      <p:sp>
        <p:nvSpPr>
          <p:cNvPr id="38" name="TextBox 38"/>
          <p:cNvSpPr txBox="1"/>
          <p:nvPr/>
        </p:nvSpPr>
        <p:spPr>
          <a:xfrm>
            <a:off x="1220232" y="4111963"/>
            <a:ext cx="837634" cy="310085"/>
          </a:xfrm>
          <a:prstGeom prst="rect">
            <a:avLst/>
          </a:prstGeom>
        </p:spPr>
        <p:txBody>
          <a:bodyPr lIns="0" tIns="0" rIns="0" bIns="0" rtlCol="0" anchor="t">
            <a:spAutoFit/>
          </a:bodyPr>
          <a:lstStyle/>
          <a:p>
            <a:pPr marL="0" marR="0" lvl="0" indent="0" algn="ctr" defTabSz="914400" rtl="0" eaLnBrk="1" fontAlgn="auto" latinLnBrk="0" hangingPunct="1">
              <a:lnSpc>
                <a:spcPts val="1204"/>
              </a:lnSpc>
              <a:spcBef>
                <a:spcPts val="0"/>
              </a:spcBef>
              <a:spcAft>
                <a:spcPts val="0"/>
              </a:spcAft>
              <a:buClrTx/>
              <a:buSzTx/>
              <a:buFontTx/>
              <a:buNone/>
              <a:tabLst/>
              <a:defRPr/>
            </a:pPr>
            <a:r>
              <a:rPr kumimoji="0" lang="en-US" sz="1205" b="0" i="0" u="none" strike="noStrike" kern="1200" cap="none" spc="0" normalizeH="0" baseline="0" noProof="0">
                <a:ln>
                  <a:noFill/>
                </a:ln>
                <a:solidFill>
                  <a:srgbClr val="FFFFFF"/>
                </a:solidFill>
                <a:effectLst/>
                <a:uLnTx/>
                <a:uFillTx/>
                <a:latin typeface="Canva Sans"/>
                <a:ea typeface="Canva Sans"/>
                <a:cs typeface="Canva Sans"/>
                <a:sym typeface="Canva Sans"/>
              </a:rPr>
              <a:t>Associate’s</a:t>
            </a:r>
          </a:p>
          <a:p>
            <a:pPr marL="0" marR="0" lvl="0" indent="0" algn="ctr" defTabSz="914400" rtl="0" eaLnBrk="1" fontAlgn="auto" latinLnBrk="0" hangingPunct="1">
              <a:lnSpc>
                <a:spcPts val="1204"/>
              </a:lnSpc>
              <a:spcBef>
                <a:spcPts val="0"/>
              </a:spcBef>
              <a:spcAft>
                <a:spcPts val="0"/>
              </a:spcAft>
              <a:buClrTx/>
              <a:buSzTx/>
              <a:buFontTx/>
              <a:buNone/>
              <a:tabLst/>
              <a:defRPr/>
            </a:pPr>
            <a:r>
              <a:rPr kumimoji="0" lang="en-US" sz="1205" b="0" i="0" u="none" strike="noStrike" kern="1200" cap="none" spc="0" normalizeH="0" baseline="0" noProof="0">
                <a:ln>
                  <a:noFill/>
                </a:ln>
                <a:solidFill>
                  <a:srgbClr val="FFFFFF"/>
                </a:solidFill>
                <a:effectLst/>
                <a:uLnTx/>
                <a:uFillTx/>
                <a:latin typeface="Canva Sans"/>
                <a:ea typeface="Canva Sans"/>
                <a:cs typeface="Canva Sans"/>
                <a:sym typeface="Canva Sans"/>
              </a:rPr>
              <a:t>Degrees</a:t>
            </a:r>
          </a:p>
        </p:txBody>
      </p:sp>
      <p:sp>
        <p:nvSpPr>
          <p:cNvPr id="39" name="TextBox 39"/>
          <p:cNvSpPr txBox="1"/>
          <p:nvPr/>
        </p:nvSpPr>
        <p:spPr>
          <a:xfrm>
            <a:off x="1233532" y="3530105"/>
            <a:ext cx="814487" cy="310085"/>
          </a:xfrm>
          <a:prstGeom prst="rect">
            <a:avLst/>
          </a:prstGeom>
        </p:spPr>
        <p:txBody>
          <a:bodyPr lIns="0" tIns="0" rIns="0" bIns="0" rtlCol="0" anchor="t">
            <a:spAutoFit/>
          </a:bodyPr>
          <a:lstStyle/>
          <a:p>
            <a:pPr marL="0" marR="0" lvl="0" indent="0" algn="ctr" defTabSz="914400" rtl="0" eaLnBrk="1" fontAlgn="auto" latinLnBrk="0" hangingPunct="1">
              <a:lnSpc>
                <a:spcPts val="1204"/>
              </a:lnSpc>
              <a:spcBef>
                <a:spcPts val="0"/>
              </a:spcBef>
              <a:spcAft>
                <a:spcPts val="0"/>
              </a:spcAft>
              <a:buClrTx/>
              <a:buSzTx/>
              <a:buFontTx/>
              <a:buNone/>
              <a:tabLst/>
              <a:defRPr/>
            </a:pPr>
            <a:r>
              <a:rPr kumimoji="0" lang="en-US" sz="1205" b="0" i="0" u="none" strike="noStrike" kern="1200" cap="none" spc="0" normalizeH="0" baseline="0" noProof="0">
                <a:ln>
                  <a:noFill/>
                </a:ln>
                <a:solidFill>
                  <a:srgbClr val="FFFFFF"/>
                </a:solidFill>
                <a:effectLst/>
                <a:uLnTx/>
                <a:uFillTx/>
                <a:latin typeface="Canva Sans"/>
                <a:ea typeface="Canva Sans"/>
                <a:cs typeface="Canva Sans"/>
                <a:sym typeface="Canva Sans"/>
              </a:rPr>
              <a:t>Bachelors </a:t>
            </a:r>
          </a:p>
          <a:p>
            <a:pPr marL="0" marR="0" lvl="0" indent="0" algn="ctr" defTabSz="914400" rtl="0" eaLnBrk="1" fontAlgn="auto" latinLnBrk="0" hangingPunct="1">
              <a:lnSpc>
                <a:spcPts val="1204"/>
              </a:lnSpc>
              <a:spcBef>
                <a:spcPts val="0"/>
              </a:spcBef>
              <a:spcAft>
                <a:spcPts val="0"/>
              </a:spcAft>
              <a:buClrTx/>
              <a:buSzTx/>
              <a:buFontTx/>
              <a:buNone/>
              <a:tabLst/>
              <a:defRPr/>
            </a:pPr>
            <a:r>
              <a:rPr kumimoji="0" lang="en-US" sz="1205" b="0" i="0" u="none" strike="noStrike" kern="1200" cap="none" spc="0" normalizeH="0" baseline="0" noProof="0">
                <a:ln>
                  <a:noFill/>
                </a:ln>
                <a:solidFill>
                  <a:srgbClr val="FFFFFF"/>
                </a:solidFill>
                <a:effectLst/>
                <a:uLnTx/>
                <a:uFillTx/>
                <a:latin typeface="Canva Sans"/>
                <a:ea typeface="Canva Sans"/>
                <a:cs typeface="Canva Sans"/>
                <a:sym typeface="Canva Sans"/>
              </a:rPr>
              <a:t>Degrees</a:t>
            </a:r>
          </a:p>
        </p:txBody>
      </p:sp>
      <p:sp>
        <p:nvSpPr>
          <p:cNvPr id="40" name="TextBox 40"/>
          <p:cNvSpPr txBox="1"/>
          <p:nvPr/>
        </p:nvSpPr>
        <p:spPr>
          <a:xfrm>
            <a:off x="1152620" y="5991393"/>
            <a:ext cx="918567" cy="310085"/>
          </a:xfrm>
          <a:prstGeom prst="rect">
            <a:avLst/>
          </a:prstGeom>
        </p:spPr>
        <p:txBody>
          <a:bodyPr lIns="0" tIns="0" rIns="0" bIns="0" rtlCol="0" anchor="t">
            <a:spAutoFit/>
          </a:bodyPr>
          <a:lstStyle/>
          <a:p>
            <a:pPr marL="0" marR="0" lvl="0" indent="0" algn="ctr" defTabSz="914400" rtl="0" eaLnBrk="1" fontAlgn="auto" latinLnBrk="0" hangingPunct="1">
              <a:lnSpc>
                <a:spcPts val="1204"/>
              </a:lnSpc>
              <a:spcBef>
                <a:spcPts val="0"/>
              </a:spcBef>
              <a:spcAft>
                <a:spcPts val="0"/>
              </a:spcAft>
              <a:buClrTx/>
              <a:buSzTx/>
              <a:buFontTx/>
              <a:buNone/>
              <a:tabLst/>
              <a:defRPr/>
            </a:pPr>
            <a:r>
              <a:rPr kumimoji="0" lang="en-US" sz="1205" b="0" i="0" u="none" strike="noStrike" kern="1200" cap="none" spc="0" normalizeH="0" baseline="0" noProof="0">
                <a:ln>
                  <a:noFill/>
                </a:ln>
                <a:solidFill>
                  <a:srgbClr val="FFFFFF"/>
                </a:solidFill>
                <a:effectLst/>
                <a:uLnTx/>
                <a:uFillTx/>
                <a:latin typeface="Canva Sans"/>
                <a:ea typeface="Canva Sans"/>
                <a:cs typeface="Canva Sans"/>
                <a:sym typeface="Canva Sans"/>
              </a:rPr>
              <a:t>High School </a:t>
            </a:r>
          </a:p>
          <a:p>
            <a:pPr marL="0" marR="0" lvl="0" indent="0" algn="ctr" defTabSz="914400" rtl="0" eaLnBrk="1" fontAlgn="auto" latinLnBrk="0" hangingPunct="1">
              <a:lnSpc>
                <a:spcPts val="1204"/>
              </a:lnSpc>
              <a:spcBef>
                <a:spcPts val="0"/>
              </a:spcBef>
              <a:spcAft>
                <a:spcPts val="0"/>
              </a:spcAft>
              <a:buClrTx/>
              <a:buSzTx/>
              <a:buFontTx/>
              <a:buNone/>
              <a:tabLst/>
              <a:defRPr/>
            </a:pPr>
            <a:r>
              <a:rPr kumimoji="0" lang="en-US" sz="1205" b="0" i="0" u="none" strike="noStrike" kern="1200" cap="none" spc="0" normalizeH="0" baseline="0" noProof="0">
                <a:ln>
                  <a:noFill/>
                </a:ln>
                <a:solidFill>
                  <a:srgbClr val="FFFFFF"/>
                </a:solidFill>
                <a:effectLst/>
                <a:uLnTx/>
                <a:uFillTx/>
                <a:latin typeface="Canva Sans"/>
                <a:ea typeface="Canva Sans"/>
                <a:cs typeface="Canva Sans"/>
                <a:sym typeface="Canva Sans"/>
              </a:rPr>
              <a:t>Diplomas</a:t>
            </a:r>
          </a:p>
        </p:txBody>
      </p:sp>
      <p:sp>
        <p:nvSpPr>
          <p:cNvPr id="41" name="TextBox 41"/>
          <p:cNvSpPr txBox="1"/>
          <p:nvPr/>
        </p:nvSpPr>
        <p:spPr>
          <a:xfrm>
            <a:off x="1103135" y="5378281"/>
            <a:ext cx="1050131" cy="310085"/>
          </a:xfrm>
          <a:prstGeom prst="rect">
            <a:avLst/>
          </a:prstGeom>
        </p:spPr>
        <p:txBody>
          <a:bodyPr lIns="0" tIns="0" rIns="0" bIns="0" rtlCol="0" anchor="t">
            <a:spAutoFit/>
          </a:bodyPr>
          <a:lstStyle/>
          <a:p>
            <a:pPr marL="0" marR="0" lvl="0" indent="0" algn="ctr" defTabSz="914400" rtl="0" eaLnBrk="1" fontAlgn="auto" latinLnBrk="0" hangingPunct="1">
              <a:lnSpc>
                <a:spcPts val="1204"/>
              </a:lnSpc>
              <a:spcBef>
                <a:spcPts val="0"/>
              </a:spcBef>
              <a:spcAft>
                <a:spcPts val="0"/>
              </a:spcAft>
              <a:buClrTx/>
              <a:buSzTx/>
              <a:buFontTx/>
              <a:buNone/>
              <a:tabLst/>
              <a:defRPr/>
            </a:pPr>
            <a:r>
              <a:rPr kumimoji="0" lang="en-US" sz="1205" b="0" i="0" u="none" strike="noStrike" kern="1200" cap="none" spc="0" normalizeH="0" baseline="0" noProof="0">
                <a:ln>
                  <a:noFill/>
                </a:ln>
                <a:solidFill>
                  <a:srgbClr val="FFFFFF"/>
                </a:solidFill>
                <a:effectLst/>
                <a:uLnTx/>
                <a:uFillTx/>
                <a:latin typeface="Canva Sans"/>
                <a:ea typeface="Canva Sans"/>
                <a:cs typeface="Canva Sans"/>
                <a:sym typeface="Canva Sans"/>
              </a:rPr>
              <a:t>Certificates of</a:t>
            </a:r>
          </a:p>
          <a:p>
            <a:pPr marL="0" marR="0" lvl="0" indent="0" algn="ctr" defTabSz="914400" rtl="0" eaLnBrk="1" fontAlgn="auto" latinLnBrk="0" hangingPunct="1">
              <a:lnSpc>
                <a:spcPts val="1204"/>
              </a:lnSpc>
              <a:spcBef>
                <a:spcPts val="0"/>
              </a:spcBef>
              <a:spcAft>
                <a:spcPts val="0"/>
              </a:spcAft>
              <a:buClrTx/>
              <a:buSzTx/>
              <a:buFontTx/>
              <a:buNone/>
              <a:tabLst/>
              <a:defRPr/>
            </a:pPr>
            <a:r>
              <a:rPr kumimoji="0" lang="en-US" sz="1205" b="0" i="0" u="none" strike="noStrike" kern="1200" cap="none" spc="0" normalizeH="0" baseline="0" noProof="0">
                <a:ln>
                  <a:noFill/>
                </a:ln>
                <a:solidFill>
                  <a:srgbClr val="FFFFFF"/>
                </a:solidFill>
                <a:effectLst/>
                <a:uLnTx/>
                <a:uFillTx/>
                <a:latin typeface="Canva Sans"/>
                <a:ea typeface="Canva Sans"/>
                <a:cs typeface="Canva Sans"/>
                <a:sym typeface="Canva Sans"/>
              </a:rPr>
              <a:t>Proficiency</a:t>
            </a:r>
          </a:p>
        </p:txBody>
      </p:sp>
      <p:sp>
        <p:nvSpPr>
          <p:cNvPr id="42" name="TextBox 42"/>
          <p:cNvSpPr txBox="1"/>
          <p:nvPr/>
        </p:nvSpPr>
        <p:spPr>
          <a:xfrm>
            <a:off x="1312588" y="2236781"/>
            <a:ext cx="667345" cy="310085"/>
          </a:xfrm>
          <a:prstGeom prst="rect">
            <a:avLst/>
          </a:prstGeom>
        </p:spPr>
        <p:txBody>
          <a:bodyPr lIns="0" tIns="0" rIns="0" bIns="0" rtlCol="0" anchor="t">
            <a:spAutoFit/>
          </a:bodyPr>
          <a:lstStyle/>
          <a:p>
            <a:pPr marL="0" marR="0" lvl="0" indent="0" algn="ctr" defTabSz="914400" rtl="0" eaLnBrk="1" fontAlgn="auto" latinLnBrk="0" hangingPunct="1">
              <a:lnSpc>
                <a:spcPts val="1204"/>
              </a:lnSpc>
              <a:spcBef>
                <a:spcPts val="0"/>
              </a:spcBef>
              <a:spcAft>
                <a:spcPts val="0"/>
              </a:spcAft>
              <a:buClrTx/>
              <a:buSzTx/>
              <a:buFontTx/>
              <a:buNone/>
              <a:tabLst/>
              <a:defRPr/>
            </a:pPr>
            <a:r>
              <a:rPr kumimoji="0" lang="en-US" sz="1205" b="0" i="0" u="none" strike="noStrike" kern="1200" cap="none" spc="0" normalizeH="0" baseline="0" noProof="0">
                <a:ln>
                  <a:noFill/>
                </a:ln>
                <a:solidFill>
                  <a:srgbClr val="FFFFFF"/>
                </a:solidFill>
                <a:effectLst/>
                <a:uLnTx/>
                <a:uFillTx/>
                <a:latin typeface="Canva Sans"/>
                <a:ea typeface="Canva Sans"/>
                <a:cs typeface="Canva Sans"/>
                <a:sym typeface="Canva Sans"/>
              </a:rPr>
              <a:t>Master’s </a:t>
            </a:r>
          </a:p>
          <a:p>
            <a:pPr marL="0" marR="0" lvl="0" indent="0" algn="ctr" defTabSz="914400" rtl="0" eaLnBrk="1" fontAlgn="auto" latinLnBrk="0" hangingPunct="1">
              <a:lnSpc>
                <a:spcPts val="1204"/>
              </a:lnSpc>
              <a:spcBef>
                <a:spcPts val="0"/>
              </a:spcBef>
              <a:spcAft>
                <a:spcPts val="0"/>
              </a:spcAft>
              <a:buClrTx/>
              <a:buSzTx/>
              <a:buFontTx/>
              <a:buNone/>
              <a:tabLst/>
              <a:defRPr/>
            </a:pPr>
            <a:r>
              <a:rPr kumimoji="0" lang="en-US" sz="1205" b="0" i="0" u="none" strike="noStrike" kern="1200" cap="none" spc="0" normalizeH="0" baseline="0" noProof="0">
                <a:ln>
                  <a:noFill/>
                </a:ln>
                <a:solidFill>
                  <a:srgbClr val="FFFFFF"/>
                </a:solidFill>
                <a:effectLst/>
                <a:uLnTx/>
                <a:uFillTx/>
                <a:latin typeface="Canva Sans"/>
                <a:ea typeface="Canva Sans"/>
                <a:cs typeface="Canva Sans"/>
                <a:sym typeface="Canva Sans"/>
              </a:rPr>
              <a:t>Degrees</a:t>
            </a:r>
          </a:p>
        </p:txBody>
      </p:sp>
      <p:sp>
        <p:nvSpPr>
          <p:cNvPr id="43" name="TextBox 43"/>
          <p:cNvSpPr txBox="1"/>
          <p:nvPr/>
        </p:nvSpPr>
        <p:spPr>
          <a:xfrm>
            <a:off x="1253235" y="2897879"/>
            <a:ext cx="846832" cy="310085"/>
          </a:xfrm>
          <a:prstGeom prst="rect">
            <a:avLst/>
          </a:prstGeom>
        </p:spPr>
        <p:txBody>
          <a:bodyPr lIns="0" tIns="0" rIns="0" bIns="0" rtlCol="0" anchor="t">
            <a:spAutoFit/>
          </a:bodyPr>
          <a:lstStyle/>
          <a:p>
            <a:pPr marL="0" marR="0" lvl="0" indent="0" algn="ctr" defTabSz="914400" rtl="0" eaLnBrk="1" fontAlgn="auto" latinLnBrk="0" hangingPunct="1">
              <a:lnSpc>
                <a:spcPts val="1204"/>
              </a:lnSpc>
              <a:spcBef>
                <a:spcPts val="0"/>
              </a:spcBef>
              <a:spcAft>
                <a:spcPts val="0"/>
              </a:spcAft>
              <a:buClrTx/>
              <a:buSzTx/>
              <a:buFontTx/>
              <a:buNone/>
              <a:tabLst/>
              <a:defRPr/>
            </a:pPr>
            <a:r>
              <a:rPr kumimoji="0" lang="en-US" sz="1205" b="0" i="0" u="none" strike="noStrike" kern="1200" cap="none" spc="0" normalizeH="0" baseline="0" noProof="0">
                <a:ln>
                  <a:noFill/>
                </a:ln>
                <a:solidFill>
                  <a:srgbClr val="FFFFFF"/>
                </a:solidFill>
                <a:effectLst/>
                <a:uLnTx/>
                <a:uFillTx/>
                <a:latin typeface="Canva Sans"/>
                <a:ea typeface="Canva Sans"/>
                <a:cs typeface="Canva Sans"/>
                <a:sym typeface="Canva Sans"/>
              </a:rPr>
              <a:t>Continuing </a:t>
            </a:r>
          </a:p>
          <a:p>
            <a:pPr marL="0" marR="0" lvl="0" indent="0" algn="ctr" defTabSz="914400" rtl="0" eaLnBrk="1" fontAlgn="auto" latinLnBrk="0" hangingPunct="1">
              <a:lnSpc>
                <a:spcPts val="1204"/>
              </a:lnSpc>
              <a:spcBef>
                <a:spcPts val="0"/>
              </a:spcBef>
              <a:spcAft>
                <a:spcPts val="0"/>
              </a:spcAft>
              <a:buClrTx/>
              <a:buSzTx/>
              <a:buFontTx/>
              <a:buNone/>
              <a:tabLst/>
              <a:defRPr/>
            </a:pPr>
            <a:r>
              <a:rPr kumimoji="0" lang="en-US" sz="1205" b="0" i="0" u="none" strike="noStrike" kern="1200" cap="none" spc="0" normalizeH="0" baseline="0" noProof="0">
                <a:ln>
                  <a:noFill/>
                </a:ln>
                <a:solidFill>
                  <a:srgbClr val="FFFFFF"/>
                </a:solidFill>
                <a:effectLst/>
                <a:uLnTx/>
                <a:uFillTx/>
                <a:latin typeface="Canva Sans"/>
                <a:ea typeface="Canva Sans"/>
                <a:cs typeface="Canva Sans"/>
                <a:sym typeface="Canva Sans"/>
              </a:rPr>
              <a:t>Education</a:t>
            </a:r>
          </a:p>
        </p:txBody>
      </p:sp>
      <p:sp>
        <p:nvSpPr>
          <p:cNvPr id="44" name="TextBox 44"/>
          <p:cNvSpPr txBox="1"/>
          <p:nvPr/>
        </p:nvSpPr>
        <p:spPr>
          <a:xfrm>
            <a:off x="-166414" y="1442478"/>
            <a:ext cx="2704595" cy="422295"/>
          </a:xfrm>
          <a:prstGeom prst="rect">
            <a:avLst/>
          </a:prstGeom>
        </p:spPr>
        <p:txBody>
          <a:bodyPr lIns="0" tIns="0" rIns="0" bIns="0" rtlCol="0" anchor="t">
            <a:spAutoFit/>
          </a:bodyPr>
          <a:lstStyle/>
          <a:p>
            <a:pPr marL="0" marR="0" lvl="0" indent="0" algn="ctr" defTabSz="914400" rtl="0" eaLnBrk="1" fontAlgn="auto" latinLnBrk="0" hangingPunct="1">
              <a:lnSpc>
                <a:spcPts val="1687"/>
              </a:lnSpc>
              <a:spcBef>
                <a:spcPts val="0"/>
              </a:spcBef>
              <a:spcAft>
                <a:spcPts val="0"/>
              </a:spcAft>
              <a:buClrTx/>
              <a:buSzTx/>
              <a:buFontTx/>
              <a:buNone/>
              <a:tabLst/>
              <a:defRPr/>
            </a:pPr>
            <a:r>
              <a:rPr kumimoji="0" lang="en-US" sz="1205" b="0" i="0" u="none" strike="noStrike" kern="1200" cap="none" spc="0" normalizeH="0" baseline="0" noProof="0">
                <a:ln>
                  <a:noFill/>
                </a:ln>
                <a:solidFill>
                  <a:srgbClr val="FFFEFE"/>
                </a:solidFill>
                <a:effectLst/>
                <a:uLnTx/>
                <a:uFillTx/>
                <a:latin typeface="Canva Sans"/>
                <a:ea typeface="Canva Sans"/>
                <a:cs typeface="Canva Sans"/>
                <a:sym typeface="Canva Sans"/>
              </a:rPr>
              <a:t>Doctoral Degrees and </a:t>
            </a:r>
          </a:p>
          <a:p>
            <a:pPr marL="0" marR="0" lvl="0" indent="0" algn="ctr" defTabSz="914400" rtl="0" eaLnBrk="1" fontAlgn="auto" latinLnBrk="0" hangingPunct="1">
              <a:lnSpc>
                <a:spcPts val="1687"/>
              </a:lnSpc>
              <a:spcBef>
                <a:spcPts val="0"/>
              </a:spcBef>
              <a:spcAft>
                <a:spcPts val="0"/>
              </a:spcAft>
              <a:buClrTx/>
              <a:buSzTx/>
              <a:buFontTx/>
              <a:buNone/>
              <a:tabLst/>
              <a:defRPr/>
            </a:pPr>
            <a:r>
              <a:rPr kumimoji="0" lang="en-US" sz="1205" b="0" i="0" u="none" strike="noStrike" kern="1200" cap="none" spc="0" normalizeH="0" baseline="0" noProof="0">
                <a:ln>
                  <a:noFill/>
                </a:ln>
                <a:solidFill>
                  <a:srgbClr val="FFFEFE"/>
                </a:solidFill>
                <a:effectLst/>
                <a:uLnTx/>
                <a:uFillTx/>
                <a:latin typeface="Canva Sans"/>
                <a:ea typeface="Canva Sans"/>
                <a:cs typeface="Canva Sans"/>
                <a:sym typeface="Canva Sans"/>
              </a:rPr>
              <a:t>Professional Education</a:t>
            </a:r>
          </a:p>
        </p:txBody>
      </p:sp>
      <p:sp>
        <p:nvSpPr>
          <p:cNvPr id="45" name="TextBox 45"/>
          <p:cNvSpPr txBox="1"/>
          <p:nvPr/>
        </p:nvSpPr>
        <p:spPr>
          <a:xfrm>
            <a:off x="2970824" y="155398"/>
            <a:ext cx="2026542" cy="408830"/>
          </a:xfrm>
          <a:prstGeom prst="rect">
            <a:avLst/>
          </a:prstGeom>
        </p:spPr>
        <p:txBody>
          <a:bodyPr lIns="0" tIns="0" rIns="0" bIns="0" rtlCol="0" anchor="t">
            <a:spAutoFit/>
          </a:bodyPr>
          <a:lstStyle/>
          <a:p>
            <a:pPr marL="0" marR="0" lvl="0" indent="0" algn="l" defTabSz="914400" rtl="0" eaLnBrk="1" fontAlgn="auto" latinLnBrk="0" hangingPunct="1">
              <a:lnSpc>
                <a:spcPts val="3384"/>
              </a:lnSpc>
              <a:spcBef>
                <a:spcPts val="0"/>
              </a:spcBef>
              <a:spcAft>
                <a:spcPts val="0"/>
              </a:spcAft>
              <a:buClrTx/>
              <a:buSzTx/>
              <a:buFontTx/>
              <a:buNone/>
              <a:tabLst/>
              <a:defRPr/>
            </a:pPr>
            <a:r>
              <a:rPr kumimoji="0" lang="en-US" sz="2417" b="1" i="0" u="none" strike="noStrike" kern="1200" cap="none" spc="0" normalizeH="0" baseline="0" noProof="0">
                <a:ln>
                  <a:noFill/>
                </a:ln>
                <a:solidFill>
                  <a:srgbClr val="FFFFFF"/>
                </a:solidFill>
                <a:effectLst/>
                <a:uLnTx/>
                <a:uFillTx/>
                <a:latin typeface="Canva Sans Bold"/>
                <a:ea typeface="Canva Sans Bold"/>
                <a:cs typeface="Canva Sans Bold"/>
                <a:sym typeface="Canva Sans Bold"/>
              </a:rPr>
              <a:t>Movin’ On Up</a:t>
            </a:r>
          </a:p>
        </p:txBody>
      </p:sp>
      <p:sp>
        <p:nvSpPr>
          <p:cNvPr id="46" name="TextBox 46"/>
          <p:cNvSpPr txBox="1"/>
          <p:nvPr/>
        </p:nvSpPr>
        <p:spPr>
          <a:xfrm>
            <a:off x="2970824" y="562529"/>
            <a:ext cx="3671601" cy="1061637"/>
          </a:xfrm>
          <a:prstGeom prst="rect">
            <a:avLst/>
          </a:prstGeom>
        </p:spPr>
        <p:txBody>
          <a:bodyPr lIns="0" tIns="0" rIns="0" bIns="0" rtlCol="0" anchor="t">
            <a:spAutoFit/>
          </a:bodyPr>
          <a:lstStyle/>
          <a:p>
            <a:pPr marL="0" marR="0" lvl="0" indent="0" algn="l" defTabSz="914400" rtl="0" eaLnBrk="1" fontAlgn="auto" latinLnBrk="0" hangingPunct="1">
              <a:lnSpc>
                <a:spcPts val="2141"/>
              </a:lnSpc>
              <a:spcBef>
                <a:spcPts val="0"/>
              </a:spcBef>
              <a:spcAft>
                <a:spcPts val="0"/>
              </a:spcAft>
              <a:buClrTx/>
              <a:buSzTx/>
              <a:buFontTx/>
              <a:buNone/>
              <a:tabLst/>
              <a:defRPr/>
            </a:pPr>
            <a:r>
              <a:rPr kumimoji="0" lang="en-US" sz="1529" b="0" i="0" u="none" strike="noStrike" kern="1200" cap="none" spc="0" normalizeH="0" baseline="0" noProof="0">
                <a:ln>
                  <a:noFill/>
                </a:ln>
                <a:solidFill>
                  <a:srgbClr val="FFFFFF"/>
                </a:solidFill>
                <a:effectLst/>
                <a:uLnTx/>
                <a:uFillTx/>
                <a:latin typeface="Canva Sans"/>
                <a:ea typeface="Canva Sans"/>
                <a:cs typeface="Canva Sans"/>
                <a:sym typeface="Canva Sans"/>
              </a:rPr>
              <a:t>Because of the diverse range of offerings in the UA System, a student can go from earning a high school diploma to the top level of attainment.</a:t>
            </a:r>
          </a:p>
        </p:txBody>
      </p:sp>
      <p:sp>
        <p:nvSpPr>
          <p:cNvPr id="47" name="TextBox 47"/>
          <p:cNvSpPr txBox="1"/>
          <p:nvPr/>
        </p:nvSpPr>
        <p:spPr>
          <a:xfrm>
            <a:off x="8725523" y="1457314"/>
            <a:ext cx="1272796" cy="457561"/>
          </a:xfrm>
          <a:prstGeom prst="rect">
            <a:avLst/>
          </a:prstGeom>
        </p:spPr>
        <p:txBody>
          <a:bodyPr wrap="square" lIns="0" tIns="0" rIns="0" bIns="0" rtlCol="0" anchor="t">
            <a:spAutoFit/>
          </a:bodyPr>
          <a:lstStyle/>
          <a:p>
            <a:pPr marL="0" marR="0" lvl="0" indent="0" algn="ctr" defTabSz="914400" rtl="0" eaLnBrk="1" fontAlgn="auto" latinLnBrk="0" hangingPunct="1">
              <a:lnSpc>
                <a:spcPts val="3810"/>
              </a:lnSpc>
              <a:spcBef>
                <a:spcPts val="0"/>
              </a:spcBef>
              <a:spcAft>
                <a:spcPts val="0"/>
              </a:spcAft>
              <a:buClrTx/>
              <a:buSzTx/>
              <a:buFontTx/>
              <a:buNone/>
              <a:tabLst/>
              <a:defRPr/>
            </a:pPr>
            <a:r>
              <a:rPr kumimoji="0" lang="en-US" sz="2721" b="0" i="0" u="none" strike="noStrike" kern="1200" cap="none" spc="0" normalizeH="0" baseline="0" noProof="0" dirty="0">
                <a:ln>
                  <a:noFill/>
                </a:ln>
                <a:solidFill>
                  <a:srgbClr val="FFFFFF"/>
                </a:solidFill>
                <a:effectLst/>
                <a:uLnTx/>
                <a:uFillTx/>
                <a:latin typeface="Cooper Hewitt"/>
                <a:ea typeface="Cooper Hewitt"/>
                <a:cs typeface="Cooper Hewitt"/>
                <a:sym typeface="Cooper Hewitt"/>
              </a:rPr>
              <a:t>Billion</a:t>
            </a:r>
          </a:p>
        </p:txBody>
      </p:sp>
      <p:sp>
        <p:nvSpPr>
          <p:cNvPr id="48" name="TextBox 48"/>
          <p:cNvSpPr txBox="1"/>
          <p:nvPr/>
        </p:nvSpPr>
        <p:spPr>
          <a:xfrm>
            <a:off x="7311285" y="2170888"/>
            <a:ext cx="4445638" cy="865943"/>
          </a:xfrm>
          <a:prstGeom prst="rect">
            <a:avLst/>
          </a:prstGeom>
        </p:spPr>
        <p:txBody>
          <a:bodyPr lIns="0" tIns="0" rIns="0" bIns="0" rtlCol="0" anchor="t">
            <a:spAutoFit/>
          </a:bodyPr>
          <a:lstStyle/>
          <a:p>
            <a:pPr marL="0" marR="0" lvl="0" indent="0" algn="l" defTabSz="914400" rtl="0" eaLnBrk="1" fontAlgn="auto" latinLnBrk="0" hangingPunct="1">
              <a:lnSpc>
                <a:spcPts val="2268"/>
              </a:lnSpc>
              <a:spcBef>
                <a:spcPts val="0"/>
              </a:spcBef>
              <a:spcAft>
                <a:spcPts val="0"/>
              </a:spcAft>
              <a:buClrTx/>
              <a:buSzTx/>
              <a:buFontTx/>
              <a:buNone/>
              <a:tabLst/>
              <a:defRPr/>
            </a:pPr>
            <a:r>
              <a:rPr kumimoji="0" lang="en-US" sz="1619" b="0" i="0" u="none" strike="noStrike" kern="1200" cap="none" spc="0" normalizeH="0" baseline="0" noProof="0">
                <a:ln>
                  <a:noFill/>
                </a:ln>
                <a:solidFill>
                  <a:srgbClr val="FFFFFF"/>
                </a:solidFill>
                <a:effectLst/>
                <a:uLnTx/>
                <a:uFillTx/>
                <a:latin typeface="Canva Sans"/>
                <a:ea typeface="Canva Sans"/>
                <a:cs typeface="Canva Sans"/>
                <a:sym typeface="Canva Sans"/>
              </a:rPr>
              <a:t>Estimated annual return on $500 million state investment through  degrees and certificates produced by UA System schools</a:t>
            </a:r>
          </a:p>
        </p:txBody>
      </p:sp>
      <p:sp>
        <p:nvSpPr>
          <p:cNvPr id="49" name="TextBox 49"/>
          <p:cNvSpPr txBox="1"/>
          <p:nvPr/>
        </p:nvSpPr>
        <p:spPr>
          <a:xfrm>
            <a:off x="8989230" y="841553"/>
            <a:ext cx="547091" cy="757515"/>
          </a:xfrm>
          <a:prstGeom prst="rect">
            <a:avLst/>
          </a:prstGeom>
        </p:spPr>
        <p:txBody>
          <a:bodyPr lIns="0" tIns="0" rIns="0" bIns="0" rtlCol="0" anchor="t">
            <a:spAutoFit/>
          </a:bodyPr>
          <a:lstStyle/>
          <a:p>
            <a:pPr marL="0" marR="0" lvl="0" indent="0" algn="ctr" defTabSz="914400" rtl="0" eaLnBrk="1" fontAlgn="auto" latinLnBrk="0" hangingPunct="1">
              <a:lnSpc>
                <a:spcPts val="6307"/>
              </a:lnSpc>
              <a:spcBef>
                <a:spcPts val="0"/>
              </a:spcBef>
              <a:spcAft>
                <a:spcPts val="0"/>
              </a:spcAft>
              <a:buClrTx/>
              <a:buSzTx/>
              <a:buFontTx/>
              <a:buNone/>
              <a:tabLst/>
              <a:defRPr/>
            </a:pPr>
            <a:r>
              <a:rPr kumimoji="0" lang="en-US" sz="4505" b="0" i="0" u="none" strike="noStrike" kern="1200" cap="none" spc="0" normalizeH="0" baseline="0" noProof="0" dirty="0">
                <a:ln>
                  <a:noFill/>
                </a:ln>
                <a:solidFill>
                  <a:srgbClr val="FFFFFF"/>
                </a:solidFill>
                <a:effectLst/>
                <a:uLnTx/>
                <a:uFillTx/>
                <a:latin typeface="Anton"/>
                <a:ea typeface="Anton"/>
                <a:cs typeface="Anton"/>
                <a:sym typeface="Anton"/>
              </a:rPr>
              <a:t>$5</a:t>
            </a:r>
          </a:p>
        </p:txBody>
      </p:sp>
      <p:sp>
        <p:nvSpPr>
          <p:cNvPr id="50" name="TextBox 50"/>
          <p:cNvSpPr txBox="1"/>
          <p:nvPr/>
        </p:nvSpPr>
        <p:spPr>
          <a:xfrm>
            <a:off x="9972835" y="5025837"/>
            <a:ext cx="1607415" cy="169855"/>
          </a:xfrm>
          <a:prstGeom prst="rect">
            <a:avLst/>
          </a:prstGeom>
        </p:spPr>
        <p:txBody>
          <a:bodyPr lIns="0" tIns="0" rIns="0" bIns="0" rtlCol="0" anchor="t">
            <a:spAutoFit/>
          </a:bodyPr>
          <a:lstStyle/>
          <a:p>
            <a:pPr marL="0" marR="0" lvl="0" indent="0" algn="l" defTabSz="914400" rtl="0" eaLnBrk="1" fontAlgn="auto" latinLnBrk="0" hangingPunct="1">
              <a:lnSpc>
                <a:spcPts val="1324"/>
              </a:lnSpc>
              <a:spcBef>
                <a:spcPts val="0"/>
              </a:spcBef>
              <a:spcAft>
                <a:spcPts val="0"/>
              </a:spcAft>
              <a:buClrTx/>
              <a:buSzTx/>
              <a:buFontTx/>
              <a:buNone/>
              <a:tabLst/>
              <a:defRPr/>
            </a:pPr>
            <a:r>
              <a:rPr kumimoji="0" lang="en-US" sz="1324" b="0" i="0" u="none" strike="noStrike" kern="1200" cap="none" spc="0" normalizeH="0" baseline="0" noProof="0">
                <a:ln>
                  <a:noFill/>
                </a:ln>
                <a:solidFill>
                  <a:srgbClr val="FFFFFF"/>
                </a:solidFill>
                <a:effectLst/>
                <a:uLnTx/>
                <a:uFillTx/>
                <a:latin typeface="Canva Sans"/>
                <a:ea typeface="Canva Sans"/>
                <a:cs typeface="Canva Sans"/>
                <a:sym typeface="Canva Sans"/>
              </a:rPr>
              <a:t>SCHOLARSHIPS</a:t>
            </a:r>
          </a:p>
        </p:txBody>
      </p:sp>
      <p:sp>
        <p:nvSpPr>
          <p:cNvPr id="51" name="TextBox 51"/>
          <p:cNvSpPr txBox="1"/>
          <p:nvPr/>
        </p:nvSpPr>
        <p:spPr>
          <a:xfrm>
            <a:off x="9972834" y="5332784"/>
            <a:ext cx="1689014" cy="169855"/>
          </a:xfrm>
          <a:prstGeom prst="rect">
            <a:avLst/>
          </a:prstGeom>
        </p:spPr>
        <p:txBody>
          <a:bodyPr lIns="0" tIns="0" rIns="0" bIns="0" rtlCol="0" anchor="t">
            <a:spAutoFit/>
          </a:bodyPr>
          <a:lstStyle/>
          <a:p>
            <a:pPr marL="0" marR="0" lvl="0" indent="0" algn="l" defTabSz="914400" rtl="0" eaLnBrk="1" fontAlgn="auto" latinLnBrk="0" hangingPunct="1">
              <a:lnSpc>
                <a:spcPts val="1324"/>
              </a:lnSpc>
              <a:spcBef>
                <a:spcPts val="0"/>
              </a:spcBef>
              <a:spcAft>
                <a:spcPts val="0"/>
              </a:spcAft>
              <a:buClrTx/>
              <a:buSzTx/>
              <a:buFontTx/>
              <a:buNone/>
              <a:tabLst/>
              <a:defRPr/>
            </a:pPr>
            <a:r>
              <a:rPr kumimoji="0" lang="en-US" sz="1324" b="0" i="0" u="none" strike="noStrike" kern="1200" cap="none" spc="0" normalizeH="0" baseline="0" noProof="0">
                <a:ln>
                  <a:noFill/>
                </a:ln>
                <a:solidFill>
                  <a:srgbClr val="FFFFFF"/>
                </a:solidFill>
                <a:effectLst/>
                <a:uLnTx/>
                <a:uFillTx/>
                <a:latin typeface="Canva Sans"/>
                <a:ea typeface="Canva Sans"/>
                <a:cs typeface="Canva Sans"/>
                <a:sym typeface="Canva Sans"/>
              </a:rPr>
              <a:t>STUDENT SERVICES</a:t>
            </a:r>
          </a:p>
        </p:txBody>
      </p:sp>
      <p:sp>
        <p:nvSpPr>
          <p:cNvPr id="52" name="TextBox 52"/>
          <p:cNvSpPr txBox="1"/>
          <p:nvPr/>
        </p:nvSpPr>
        <p:spPr>
          <a:xfrm>
            <a:off x="4301559" y="3113997"/>
            <a:ext cx="3348488" cy="613630"/>
          </a:xfrm>
          <a:prstGeom prst="rect">
            <a:avLst/>
          </a:prstGeom>
        </p:spPr>
        <p:txBody>
          <a:bodyPr lIns="0" tIns="0" rIns="0" bIns="0" rtlCol="0" anchor="t">
            <a:spAutoFit/>
          </a:bodyPr>
          <a:lstStyle/>
          <a:p>
            <a:pPr marL="0" marR="0" lvl="0" indent="0" algn="l" defTabSz="914400" rtl="0" eaLnBrk="1" fontAlgn="auto" latinLnBrk="0" hangingPunct="1">
              <a:lnSpc>
                <a:spcPts val="5092"/>
              </a:lnSpc>
              <a:spcBef>
                <a:spcPts val="0"/>
              </a:spcBef>
              <a:spcAft>
                <a:spcPts val="0"/>
              </a:spcAft>
              <a:buClrTx/>
              <a:buSzTx/>
              <a:buFontTx/>
              <a:buNone/>
              <a:tabLst/>
              <a:defRPr/>
            </a:pPr>
            <a:r>
              <a:rPr kumimoji="0" lang="en-US" sz="3636" b="1" i="0" u="none" strike="noStrike" kern="1200" cap="none" spc="0" normalizeH="0" baseline="0" noProof="0" dirty="0">
                <a:ln>
                  <a:noFill/>
                </a:ln>
                <a:solidFill>
                  <a:srgbClr val="FFFFFF"/>
                </a:solidFill>
                <a:effectLst/>
                <a:uLnTx/>
                <a:uFillTx/>
                <a:latin typeface="Canva Sans Bold"/>
                <a:ea typeface="Canva Sans Bold"/>
                <a:cs typeface="Canva Sans Bold"/>
                <a:sym typeface="Canva Sans Bold"/>
              </a:rPr>
              <a:t>$375 Million</a:t>
            </a:r>
          </a:p>
        </p:txBody>
      </p:sp>
      <p:sp>
        <p:nvSpPr>
          <p:cNvPr id="53" name="TextBox 53"/>
          <p:cNvSpPr txBox="1"/>
          <p:nvPr/>
        </p:nvSpPr>
        <p:spPr>
          <a:xfrm>
            <a:off x="4450483" y="3826038"/>
            <a:ext cx="3468417" cy="596009"/>
          </a:xfrm>
          <a:prstGeom prst="rect">
            <a:avLst/>
          </a:prstGeom>
        </p:spPr>
        <p:txBody>
          <a:bodyPr wrap="square" lIns="0" tIns="0" rIns="0" bIns="0" rtlCol="0" anchor="t">
            <a:spAutoFit/>
          </a:bodyPr>
          <a:lstStyle/>
          <a:p>
            <a:pPr marL="0" marR="0" lvl="0" indent="0" algn="l" defTabSz="914400" rtl="0" eaLnBrk="1" fontAlgn="auto" latinLnBrk="0" hangingPunct="1">
              <a:lnSpc>
                <a:spcPts val="2355"/>
              </a:lnSpc>
              <a:spcBef>
                <a:spcPts val="0"/>
              </a:spcBef>
              <a:spcAft>
                <a:spcPts val="0"/>
              </a:spcAft>
              <a:buClrTx/>
              <a:buSzTx/>
              <a:buFontTx/>
              <a:buNone/>
              <a:tabLst/>
              <a:defRPr/>
            </a:pPr>
            <a:r>
              <a:rPr kumimoji="0" lang="en-US" sz="1681" b="0" i="0" u="none" strike="noStrike" kern="1200" cap="none" spc="0" normalizeH="0" baseline="0" noProof="0" dirty="0">
                <a:ln>
                  <a:noFill/>
                </a:ln>
                <a:solidFill>
                  <a:srgbClr val="FFFFFF"/>
                </a:solidFill>
                <a:effectLst/>
                <a:uLnTx/>
                <a:uFillTx/>
                <a:latin typeface="Canva Sans"/>
                <a:ea typeface="Canva Sans"/>
                <a:cs typeface="Canva Sans"/>
                <a:sym typeface="Canva Sans"/>
              </a:rPr>
              <a:t>in annual research expenditures across the UA System </a:t>
            </a:r>
          </a:p>
        </p:txBody>
      </p:sp>
      <p:sp>
        <p:nvSpPr>
          <p:cNvPr id="54" name="Freeform 54"/>
          <p:cNvSpPr/>
          <p:nvPr/>
        </p:nvSpPr>
        <p:spPr>
          <a:xfrm>
            <a:off x="2245542" y="1148958"/>
            <a:ext cx="548457" cy="548457"/>
          </a:xfrm>
          <a:custGeom>
            <a:avLst/>
            <a:gdLst/>
            <a:ahLst/>
            <a:cxnLst/>
            <a:rect l="l" t="t" r="r" b="b"/>
            <a:pathLst>
              <a:path w="822686" h="822686">
                <a:moveTo>
                  <a:pt x="0" y="0"/>
                </a:moveTo>
                <a:lnTo>
                  <a:pt x="822686" y="0"/>
                </a:lnTo>
                <a:lnTo>
                  <a:pt x="822686" y="822686"/>
                </a:lnTo>
                <a:lnTo>
                  <a:pt x="0" y="822686"/>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FCDE86-742C-1044-EAB2-49ADBDEA5D0A}"/>
              </a:ext>
            </a:extLst>
          </p:cNvPr>
          <p:cNvSpPr>
            <a:spLocks noGrp="1"/>
          </p:cNvSpPr>
          <p:nvPr>
            <p:ph type="body" sz="quarter" idx="11"/>
          </p:nvPr>
        </p:nvSpPr>
        <p:spPr/>
        <p:txBody>
          <a:bodyPr>
            <a:normAutofit fontScale="70000" lnSpcReduction="20000"/>
          </a:bodyPr>
          <a:lstStyle/>
          <a:p>
            <a:endParaRPr lang="en-US" dirty="0"/>
          </a:p>
          <a:p>
            <a:pPr algn="ctr"/>
            <a:r>
              <a:rPr lang="en-US" sz="3200" dirty="0"/>
              <a:t>Common Challenges</a:t>
            </a:r>
          </a:p>
          <a:p>
            <a:endParaRPr lang="en-US" dirty="0"/>
          </a:p>
        </p:txBody>
      </p:sp>
      <p:sp>
        <p:nvSpPr>
          <p:cNvPr id="4" name="Text Placeholder 3">
            <a:extLst>
              <a:ext uri="{FF2B5EF4-FFF2-40B4-BE49-F238E27FC236}">
                <a16:creationId xmlns:a16="http://schemas.microsoft.com/office/drawing/2014/main" id="{8CB633FF-9033-EDC9-B1FD-056FDA2A8F4F}"/>
              </a:ext>
            </a:extLst>
          </p:cNvPr>
          <p:cNvSpPr>
            <a:spLocks noGrp="1"/>
          </p:cNvSpPr>
          <p:nvPr>
            <p:ph type="body" sz="quarter" idx="12"/>
          </p:nvPr>
        </p:nvSpPr>
        <p:spPr>
          <a:xfrm>
            <a:off x="242888" y="1184501"/>
            <a:ext cx="6139380" cy="4488997"/>
          </a:xfrm>
        </p:spPr>
        <p:txBody>
          <a:bodyPr>
            <a:normAutofit lnSpcReduction="10000"/>
          </a:bodyPr>
          <a:lstStyle/>
          <a:p>
            <a:r>
              <a:rPr lang="en-US" sz="2300" b="1" kern="1400" dirty="0"/>
              <a:t>Demographic headwinds</a:t>
            </a:r>
          </a:p>
          <a:p>
            <a:pPr lvl="1"/>
            <a:r>
              <a:rPr lang="en-US" sz="2300" kern="1400" spc="50" dirty="0"/>
              <a:t>Expected downward pressure to continue through 2029 </a:t>
            </a:r>
          </a:p>
          <a:p>
            <a:pPr marL="457189" lvl="1" indent="0">
              <a:buNone/>
            </a:pPr>
            <a:endParaRPr lang="en-US" sz="2300" kern="1400" dirty="0"/>
          </a:p>
          <a:p>
            <a:r>
              <a:rPr lang="en-US" sz="2300" b="1" kern="1400" dirty="0"/>
              <a:t>Research Funding</a:t>
            </a:r>
          </a:p>
          <a:p>
            <a:pPr lvl="1"/>
            <a:r>
              <a:rPr lang="en-US" sz="2300" kern="1400" dirty="0"/>
              <a:t>Changes on indirect cost reimbursement</a:t>
            </a:r>
          </a:p>
          <a:p>
            <a:endParaRPr lang="en-US" sz="2300" b="1" kern="1400" dirty="0"/>
          </a:p>
          <a:p>
            <a:r>
              <a:rPr lang="en-US" sz="2300" b="1" kern="1400" dirty="0"/>
              <a:t>Intercollegiate athletics</a:t>
            </a:r>
          </a:p>
          <a:p>
            <a:pPr lvl="1"/>
            <a:r>
              <a:rPr lang="en-US" sz="2300" kern="1400" dirty="0"/>
              <a:t>NIL evolving landscape</a:t>
            </a:r>
          </a:p>
          <a:p>
            <a:endParaRPr lang="en-US" sz="2300" b="1" kern="1400" dirty="0"/>
          </a:p>
          <a:p>
            <a:r>
              <a:rPr lang="en-US" sz="2300" b="1" kern="1400" dirty="0"/>
              <a:t>The ROI of Going to College</a:t>
            </a:r>
          </a:p>
          <a:p>
            <a:pPr lvl="1"/>
            <a:r>
              <a:rPr lang="en-US" sz="2300" kern="1400" dirty="0"/>
              <a:t>Future students/parents must know college is a worthwhile journey   </a:t>
            </a:r>
          </a:p>
          <a:p>
            <a:pPr marL="457189" lvl="1" indent="0">
              <a:buNone/>
            </a:pPr>
            <a:endParaRPr lang="en-US" sz="2300" kern="1400" dirty="0"/>
          </a:p>
        </p:txBody>
      </p:sp>
      <p:pic>
        <p:nvPicPr>
          <p:cNvPr id="7" name="Picture 6" descr="A football player diving for a ball&#10;&#10;AI-generated content may be incorrect.">
            <a:extLst>
              <a:ext uri="{FF2B5EF4-FFF2-40B4-BE49-F238E27FC236}">
                <a16:creationId xmlns:a16="http://schemas.microsoft.com/office/drawing/2014/main" id="{6BD95625-24C5-E26D-C845-1E13394D3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4330" y="4237318"/>
            <a:ext cx="2389015" cy="1821826"/>
          </a:xfrm>
          <a:prstGeom prst="rect">
            <a:avLst/>
          </a:prstGeom>
        </p:spPr>
      </p:pic>
      <p:pic>
        <p:nvPicPr>
          <p:cNvPr id="11" name="Picture 10" descr="A person in a lab looking at a test tube&#10;&#10;AI-generated content may be incorrect.">
            <a:extLst>
              <a:ext uri="{FF2B5EF4-FFF2-40B4-BE49-F238E27FC236}">
                <a16:creationId xmlns:a16="http://schemas.microsoft.com/office/drawing/2014/main" id="{7B383E68-D8BD-89BB-F6A4-E25DA6E6E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555" y="4237318"/>
            <a:ext cx="2801488" cy="1794575"/>
          </a:xfrm>
          <a:prstGeom prst="rect">
            <a:avLst/>
          </a:prstGeom>
        </p:spPr>
      </p:pic>
      <p:pic>
        <p:nvPicPr>
          <p:cNvPr id="13" name="Picture 12" descr="A person in a lab coat working in a laboratory&#10;&#10;AI-generated content may be incorrect.">
            <a:extLst>
              <a:ext uri="{FF2B5EF4-FFF2-40B4-BE49-F238E27FC236}">
                <a16:creationId xmlns:a16="http://schemas.microsoft.com/office/drawing/2014/main" id="{EEEDAB9C-AE14-28BA-2FDC-3645CEA5D5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555" y="990552"/>
            <a:ext cx="5415790" cy="3047126"/>
          </a:xfrm>
          <a:prstGeom prst="rect">
            <a:avLst/>
          </a:prstGeom>
        </p:spPr>
      </p:pic>
    </p:spTree>
    <p:extLst>
      <p:ext uri="{BB962C8B-B14F-4D97-AF65-F5344CB8AC3E}">
        <p14:creationId xmlns:p14="http://schemas.microsoft.com/office/powerpoint/2010/main" val="583207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CD4EE6-8C25-6CB4-8567-E22AA7E3729E}"/>
              </a:ext>
            </a:extLst>
          </p:cNvPr>
          <p:cNvSpPr>
            <a:spLocks noGrp="1"/>
          </p:cNvSpPr>
          <p:nvPr>
            <p:ph type="body" sz="quarter" idx="11"/>
          </p:nvPr>
        </p:nvSpPr>
        <p:spPr/>
        <p:txBody>
          <a:bodyPr/>
          <a:lstStyle/>
          <a:p>
            <a:r>
              <a:rPr lang="en-US" dirty="0"/>
              <a:t>The Mission of the UA System</a:t>
            </a:r>
          </a:p>
        </p:txBody>
      </p:sp>
      <p:sp>
        <p:nvSpPr>
          <p:cNvPr id="3" name="Text Placeholder 2">
            <a:extLst>
              <a:ext uri="{FF2B5EF4-FFF2-40B4-BE49-F238E27FC236}">
                <a16:creationId xmlns:a16="http://schemas.microsoft.com/office/drawing/2014/main" id="{EE330B53-E4E7-7370-D2CD-D4774911146B}"/>
              </a:ext>
            </a:extLst>
          </p:cNvPr>
          <p:cNvSpPr>
            <a:spLocks noGrp="1"/>
          </p:cNvSpPr>
          <p:nvPr>
            <p:ph type="body" sz="quarter" idx="12"/>
          </p:nvPr>
        </p:nvSpPr>
        <p:spPr>
          <a:xfrm>
            <a:off x="161925" y="1018903"/>
            <a:ext cx="11906251" cy="438425"/>
          </a:xfrm>
        </p:spPr>
        <p:txBody>
          <a:bodyPr>
            <a:normAutofit lnSpcReduction="10000"/>
          </a:bodyPr>
          <a:lstStyle/>
          <a:p>
            <a:pPr algn="ctr"/>
            <a:r>
              <a:rPr lang="en-US" sz="2400" b="1" dirty="0"/>
              <a:t>Revised Mission Statement	</a:t>
            </a:r>
          </a:p>
          <a:p>
            <a:endParaRPr lang="en-US" dirty="0"/>
          </a:p>
        </p:txBody>
      </p:sp>
      <p:sp>
        <p:nvSpPr>
          <p:cNvPr id="4" name="Text Placeholder 3">
            <a:extLst>
              <a:ext uri="{FF2B5EF4-FFF2-40B4-BE49-F238E27FC236}">
                <a16:creationId xmlns:a16="http://schemas.microsoft.com/office/drawing/2014/main" id="{B1AE6380-55CC-D1EC-94B8-B6E85D24290B}"/>
              </a:ext>
            </a:extLst>
          </p:cNvPr>
          <p:cNvSpPr>
            <a:spLocks noGrp="1"/>
          </p:cNvSpPr>
          <p:nvPr>
            <p:ph type="body" sz="quarter" idx="13"/>
          </p:nvPr>
        </p:nvSpPr>
        <p:spPr>
          <a:xfrm>
            <a:off x="421005" y="1718310"/>
            <a:ext cx="5462960" cy="4343400"/>
          </a:xfrm>
        </p:spPr>
        <p:txBody>
          <a:bodyPr/>
          <a:lstStyle/>
          <a:p>
            <a:pPr marL="0" indent="0">
              <a:lnSpc>
                <a:spcPct val="100000"/>
              </a:lnSpc>
              <a:buNone/>
            </a:pPr>
            <a:r>
              <a:rPr lang="en-US" sz="1950" dirty="0"/>
              <a:t>The University of Arkansas System is a publicly supported, multi-campus institution committed to advancing Arkansas through </a:t>
            </a:r>
            <a:r>
              <a:rPr lang="en-US" sz="1950" b="1" dirty="0"/>
              <a:t>education</a:t>
            </a:r>
            <a:r>
              <a:rPr lang="en-US" sz="1950" dirty="0"/>
              <a:t>, </a:t>
            </a:r>
            <a:r>
              <a:rPr lang="en-US" sz="1950" b="1" dirty="0"/>
              <a:t>scholarship</a:t>
            </a:r>
            <a:r>
              <a:rPr lang="en-US" sz="1950" dirty="0"/>
              <a:t>, and </a:t>
            </a:r>
            <a:r>
              <a:rPr lang="en-US" sz="1950" b="1" dirty="0"/>
              <a:t>service</a:t>
            </a:r>
            <a:r>
              <a:rPr lang="en-US" sz="1950" dirty="0"/>
              <a:t>. Rooted in the land-grant tradition, the UA System expands access to academic, practical, and professional</a:t>
            </a:r>
            <a:r>
              <a:rPr lang="en-US" sz="1950" b="1" dirty="0"/>
              <a:t> </a:t>
            </a:r>
            <a:r>
              <a:rPr lang="en-US" sz="1950" dirty="0"/>
              <a:t>opportunities, fosters intellectual growth and student success, promotes discovery and public service, and </a:t>
            </a:r>
            <a:r>
              <a:rPr lang="en-US" sz="1950" b="1" dirty="0"/>
              <a:t>strengthens Arkansas’s economy, health, and culture</a:t>
            </a:r>
            <a:r>
              <a:rPr lang="en-US" sz="1950" dirty="0"/>
              <a:t>. It remains focused on continuous improvement through resource stewardship, statewide responsiveness, and strategic collaboration across its campuses, divisions, and units.</a:t>
            </a:r>
          </a:p>
        </p:txBody>
      </p:sp>
      <p:sp>
        <p:nvSpPr>
          <p:cNvPr id="6" name="Slide Number Placeholder 5">
            <a:extLst>
              <a:ext uri="{FF2B5EF4-FFF2-40B4-BE49-F238E27FC236}">
                <a16:creationId xmlns:a16="http://schemas.microsoft.com/office/drawing/2014/main" id="{FC4B2BFD-6332-7075-4075-37DB30FE6B8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2F71432-4CC1-694F-B3CF-F9C51595965C}" type="slidenum">
              <a:rPr kumimoji="0" lang="en-US" sz="1000" b="0" i="0" u="none" strike="noStrike" kern="1200" cap="none" spc="0" normalizeH="0" baseline="0" noProof="0" smtClean="0">
                <a:ln>
                  <a:noFill/>
                </a:ln>
                <a:solidFill>
                  <a:srgbClr val="3A3838">
                    <a:tint val="75000"/>
                  </a:srgbClr>
                </a:solidFill>
                <a:effectLst/>
                <a:uLnTx/>
                <a:uFillTx/>
                <a:latin typeface="Segoe UI" panose="020B0502040204020203" pitchFamily="34" charset="0"/>
                <a:ea typeface="+mn-ea"/>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srgbClr val="3A3838">
                  <a:tint val="75000"/>
                </a:srgbClr>
              </a:solidFill>
              <a:effectLst/>
              <a:uLnTx/>
              <a:uFillTx/>
              <a:latin typeface="Segoe UI" panose="020B0502040204020203" pitchFamily="34" charset="0"/>
              <a:ea typeface="+mn-ea"/>
              <a:cs typeface="Segoe UI" panose="020B0502040204020203" pitchFamily="34" charset="0"/>
            </a:endParaRPr>
          </a:p>
        </p:txBody>
      </p:sp>
      <p:pic>
        <p:nvPicPr>
          <p:cNvPr id="7" name="Picture 6" descr="A black and white logo&#10;&#10;AI-generated content may be incorrect.">
            <a:extLst>
              <a:ext uri="{FF2B5EF4-FFF2-40B4-BE49-F238E27FC236}">
                <a16:creationId xmlns:a16="http://schemas.microsoft.com/office/drawing/2014/main" id="{1D9C96BB-A5C4-5890-BBAF-3F9D93312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396" y="1666875"/>
            <a:ext cx="4343400" cy="4343400"/>
          </a:xfrm>
          <a:prstGeom prst="rect">
            <a:avLst/>
          </a:prstGeom>
        </p:spPr>
      </p:pic>
    </p:spTree>
    <p:extLst>
      <p:ext uri="{BB962C8B-B14F-4D97-AF65-F5344CB8AC3E}">
        <p14:creationId xmlns:p14="http://schemas.microsoft.com/office/powerpoint/2010/main" val="3953016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678EBA-A762-2553-B1E8-33ABA4C50765}"/>
              </a:ext>
            </a:extLst>
          </p:cNvPr>
          <p:cNvSpPr>
            <a:spLocks noGrp="1"/>
          </p:cNvSpPr>
          <p:nvPr>
            <p:ph type="body" sz="quarter" idx="11"/>
          </p:nvPr>
        </p:nvSpPr>
        <p:spPr/>
        <p:txBody>
          <a:bodyPr>
            <a:normAutofit fontScale="55000" lnSpcReduction="20000"/>
          </a:bodyPr>
          <a:lstStyle/>
          <a:p>
            <a:endParaRPr lang="en-US" dirty="0"/>
          </a:p>
          <a:p>
            <a:r>
              <a:rPr lang="en-US" sz="4600" dirty="0"/>
              <a:t>UA System Strategic Pillars</a:t>
            </a:r>
          </a:p>
          <a:p>
            <a:endParaRPr lang="en-US" dirty="0"/>
          </a:p>
        </p:txBody>
      </p:sp>
      <p:sp>
        <p:nvSpPr>
          <p:cNvPr id="3" name="Text Placeholder 2">
            <a:extLst>
              <a:ext uri="{FF2B5EF4-FFF2-40B4-BE49-F238E27FC236}">
                <a16:creationId xmlns:a16="http://schemas.microsoft.com/office/drawing/2014/main" id="{FD2301CB-59CC-096F-67EF-AEA69B64402D}"/>
              </a:ext>
            </a:extLst>
          </p:cNvPr>
          <p:cNvSpPr>
            <a:spLocks noGrp="1"/>
          </p:cNvSpPr>
          <p:nvPr>
            <p:ph type="body" sz="quarter" idx="12"/>
          </p:nvPr>
        </p:nvSpPr>
        <p:spPr>
          <a:xfrm>
            <a:off x="1385923" y="940526"/>
            <a:ext cx="10682253" cy="516802"/>
          </a:xfrm>
        </p:spPr>
        <p:txBody>
          <a:bodyPr/>
          <a:lstStyle/>
          <a:p>
            <a:r>
              <a:rPr lang="en-US" sz="2400" b="1" dirty="0"/>
              <a:t>Six Pillars</a:t>
            </a:r>
          </a:p>
        </p:txBody>
      </p:sp>
      <p:sp>
        <p:nvSpPr>
          <p:cNvPr id="4" name="Text Placeholder 3">
            <a:extLst>
              <a:ext uri="{FF2B5EF4-FFF2-40B4-BE49-F238E27FC236}">
                <a16:creationId xmlns:a16="http://schemas.microsoft.com/office/drawing/2014/main" id="{C69EE151-58E9-5875-24CE-17EC389A9909}"/>
              </a:ext>
            </a:extLst>
          </p:cNvPr>
          <p:cNvSpPr>
            <a:spLocks noGrp="1"/>
          </p:cNvSpPr>
          <p:nvPr>
            <p:ph type="body" sz="quarter" idx="13"/>
          </p:nvPr>
        </p:nvSpPr>
        <p:spPr>
          <a:xfrm>
            <a:off x="1385923" y="1457328"/>
            <a:ext cx="9844224" cy="4343400"/>
          </a:xfrm>
        </p:spPr>
        <p:txBody>
          <a:bodyPr/>
          <a:lstStyle/>
          <a:p>
            <a:r>
              <a:rPr lang="en-US" dirty="0"/>
              <a:t>Pillar 1: Expanded </a:t>
            </a:r>
            <a:r>
              <a:rPr lang="en-US" b="1" dirty="0"/>
              <a:t>Access</a:t>
            </a:r>
            <a:r>
              <a:rPr lang="en-US" dirty="0"/>
              <a:t> to High-Quality, Diverse Educational Opportunities </a:t>
            </a:r>
          </a:p>
          <a:p>
            <a:r>
              <a:rPr lang="en-US" dirty="0"/>
              <a:t>Pillar 2: A Systemwide Commitment to </a:t>
            </a:r>
            <a:r>
              <a:rPr lang="en-US" b="1" dirty="0"/>
              <a:t>Student</a:t>
            </a:r>
            <a:r>
              <a:rPr lang="en-US" dirty="0"/>
              <a:t> </a:t>
            </a:r>
            <a:r>
              <a:rPr lang="en-US" b="1" dirty="0"/>
              <a:t>Success</a:t>
            </a:r>
            <a:r>
              <a:rPr lang="en-US" dirty="0"/>
              <a:t> </a:t>
            </a:r>
          </a:p>
          <a:p>
            <a:r>
              <a:rPr lang="en-US" dirty="0"/>
              <a:t>Pillar 3: Advancing </a:t>
            </a:r>
            <a:r>
              <a:rPr lang="en-US" b="1" dirty="0"/>
              <a:t>Scholarship</a:t>
            </a:r>
            <a:r>
              <a:rPr lang="en-US" dirty="0"/>
              <a:t>, Innovation and Discovery </a:t>
            </a:r>
          </a:p>
          <a:p>
            <a:r>
              <a:rPr lang="en-US" dirty="0"/>
              <a:t>Pillar 4: </a:t>
            </a:r>
            <a:r>
              <a:rPr lang="en-US" b="1"/>
              <a:t>Stewardship</a:t>
            </a:r>
            <a:r>
              <a:rPr lang="en-US"/>
              <a:t> of Talent, Resources, </a:t>
            </a:r>
            <a:r>
              <a:rPr lang="en-US" dirty="0"/>
              <a:t>and Public Trust</a:t>
            </a:r>
          </a:p>
          <a:p>
            <a:r>
              <a:rPr lang="en-US" dirty="0"/>
              <a:t>Pillar 5: </a:t>
            </a:r>
            <a:r>
              <a:rPr lang="en-US" b="1" dirty="0"/>
              <a:t>Responsiveness</a:t>
            </a:r>
            <a:r>
              <a:rPr lang="en-US" dirty="0"/>
              <a:t> to Statewide Needs and Priorities</a:t>
            </a:r>
          </a:p>
          <a:p>
            <a:r>
              <a:rPr lang="en-US" dirty="0"/>
              <a:t>Pillar 6: </a:t>
            </a:r>
            <a:r>
              <a:rPr lang="en-US" b="1" dirty="0"/>
              <a:t>Collaboration</a:t>
            </a:r>
            <a:r>
              <a:rPr lang="en-US" dirty="0"/>
              <a:t> and Integration through Technology and Business Innovation</a:t>
            </a:r>
          </a:p>
        </p:txBody>
      </p:sp>
      <p:sp>
        <p:nvSpPr>
          <p:cNvPr id="5" name="Slide Number Placeholder 4">
            <a:extLst>
              <a:ext uri="{FF2B5EF4-FFF2-40B4-BE49-F238E27FC236}">
                <a16:creationId xmlns:a16="http://schemas.microsoft.com/office/drawing/2014/main" id="{F13DD097-1059-E869-208E-1F63816A3DF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2F71432-4CC1-694F-B3CF-F9C51595965C}" type="slidenum">
              <a:rPr kumimoji="0" lang="en-US" sz="1000" b="0" i="0" u="none" strike="noStrike" kern="1200" cap="none" spc="0" normalizeH="0" baseline="0" noProof="0" smtClean="0">
                <a:ln>
                  <a:noFill/>
                </a:ln>
                <a:solidFill>
                  <a:srgbClr val="3A3838">
                    <a:tint val="75000"/>
                  </a:srgbClr>
                </a:solidFill>
                <a:effectLst/>
                <a:uLnTx/>
                <a:uFillTx/>
                <a:latin typeface="Segoe UI" panose="020B0502040204020203" pitchFamily="34" charset="0"/>
                <a:ea typeface="+mn-ea"/>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3A3838">
                  <a:tint val="75000"/>
                </a:srgbClr>
              </a:solidFill>
              <a:effectLst/>
              <a:uLnTx/>
              <a:uFillTx/>
              <a:latin typeface="Segoe UI" panose="020B0502040204020203" pitchFamily="34" charset="0"/>
              <a:ea typeface="+mn-ea"/>
              <a:cs typeface="Segoe UI" panose="020B0502040204020203" pitchFamily="34" charset="0"/>
            </a:endParaRPr>
          </a:p>
        </p:txBody>
      </p:sp>
      <p:pic>
        <p:nvPicPr>
          <p:cNvPr id="7" name="Picture 6" descr="A person and person wearing masks and white coats holding test tubes&#10;&#10;AI-generated content may be incorrect.">
            <a:extLst>
              <a:ext uri="{FF2B5EF4-FFF2-40B4-BE49-F238E27FC236}">
                <a16:creationId xmlns:a16="http://schemas.microsoft.com/office/drawing/2014/main" id="{3A75CCC8-05F9-6002-E645-7B24B876C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92" y="4105273"/>
            <a:ext cx="2691189" cy="1793425"/>
          </a:xfrm>
          <a:prstGeom prst="rect">
            <a:avLst/>
          </a:prstGeom>
        </p:spPr>
      </p:pic>
      <p:pic>
        <p:nvPicPr>
          <p:cNvPr id="9" name="Picture 8" descr="A group of people in graduation caps&#10;&#10;AI-generated content may be incorrect.">
            <a:extLst>
              <a:ext uri="{FF2B5EF4-FFF2-40B4-BE49-F238E27FC236}">
                <a16:creationId xmlns:a16="http://schemas.microsoft.com/office/drawing/2014/main" id="{F5A0145C-8109-C35F-BF38-75584F207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983" y="4105274"/>
            <a:ext cx="2510550" cy="1793425"/>
          </a:xfrm>
          <a:prstGeom prst="rect">
            <a:avLst/>
          </a:prstGeom>
        </p:spPr>
      </p:pic>
      <p:pic>
        <p:nvPicPr>
          <p:cNvPr id="11" name="Picture 10" descr="A person standing next to a plane&#10;&#10;AI-generated content may be incorrect.">
            <a:extLst>
              <a:ext uri="{FF2B5EF4-FFF2-40B4-BE49-F238E27FC236}">
                <a16:creationId xmlns:a16="http://schemas.microsoft.com/office/drawing/2014/main" id="{53A2A95D-C7DA-8135-B287-704B49CE74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935" y="4105273"/>
            <a:ext cx="2262305" cy="1792562"/>
          </a:xfrm>
          <a:prstGeom prst="rect">
            <a:avLst/>
          </a:prstGeom>
        </p:spPr>
      </p:pic>
      <p:pic>
        <p:nvPicPr>
          <p:cNvPr id="13" name="Picture 12" descr="A person in a graduation gown holding a diploma&#10;&#10;AI-generated content may be incorrect.">
            <a:extLst>
              <a:ext uri="{FF2B5EF4-FFF2-40B4-BE49-F238E27FC236}">
                <a16:creationId xmlns:a16="http://schemas.microsoft.com/office/drawing/2014/main" id="{23E1C3C3-3F12-786A-C6BE-C12334B69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7642" y="4104409"/>
            <a:ext cx="2691363" cy="1793426"/>
          </a:xfrm>
          <a:prstGeom prst="rect">
            <a:avLst/>
          </a:prstGeom>
        </p:spPr>
      </p:pic>
    </p:spTree>
    <p:extLst>
      <p:ext uri="{BB962C8B-B14F-4D97-AF65-F5344CB8AC3E}">
        <p14:creationId xmlns:p14="http://schemas.microsoft.com/office/powerpoint/2010/main" val="351099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2958376" y="5849"/>
            <a:ext cx="5814649" cy="2245657"/>
            <a:chOff x="0" y="0"/>
            <a:chExt cx="12547363" cy="4845877"/>
          </a:xfrm>
        </p:grpSpPr>
        <p:sp>
          <p:nvSpPr>
            <p:cNvPr id="3" name="Freeform 3" descr="Logo  Description automatically generated with medium confidence"/>
            <p:cNvSpPr/>
            <p:nvPr/>
          </p:nvSpPr>
          <p:spPr>
            <a:xfrm>
              <a:off x="0" y="0"/>
              <a:ext cx="12547346" cy="4845939"/>
            </a:xfrm>
            <a:custGeom>
              <a:avLst/>
              <a:gdLst/>
              <a:ahLst/>
              <a:cxnLst/>
              <a:rect l="l" t="t" r="r" b="b"/>
              <a:pathLst>
                <a:path w="12547346" h="4845939">
                  <a:moveTo>
                    <a:pt x="0" y="0"/>
                  </a:moveTo>
                  <a:lnTo>
                    <a:pt x="12547346" y="0"/>
                  </a:lnTo>
                  <a:lnTo>
                    <a:pt x="12547346" y="4845939"/>
                  </a:lnTo>
                  <a:lnTo>
                    <a:pt x="0" y="4845939"/>
                  </a:lnTo>
                  <a:lnTo>
                    <a:pt x="0" y="0"/>
                  </a:lnTo>
                  <a:close/>
                </a:path>
              </a:pathLst>
            </a:custGeom>
            <a:blipFill>
              <a:blip r:embed="rId2"/>
              <a:stretch>
                <a:fillRect t="-122" b="-1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4" name="Group 4"/>
          <p:cNvGrpSpPr/>
          <p:nvPr/>
        </p:nvGrpSpPr>
        <p:grpSpPr>
          <a:xfrm>
            <a:off x="8597671" y="5489883"/>
            <a:ext cx="2023783" cy="1517837"/>
            <a:chOff x="0" y="0"/>
            <a:chExt cx="4047565" cy="3035673"/>
          </a:xfrm>
        </p:grpSpPr>
        <p:sp>
          <p:nvSpPr>
            <p:cNvPr id="5" name="Freeform 5"/>
            <p:cNvSpPr/>
            <p:nvPr/>
          </p:nvSpPr>
          <p:spPr>
            <a:xfrm>
              <a:off x="0" y="0"/>
              <a:ext cx="4047617" cy="3035681"/>
            </a:xfrm>
            <a:custGeom>
              <a:avLst/>
              <a:gdLst/>
              <a:ahLst/>
              <a:cxnLst/>
              <a:rect l="l" t="t" r="r" b="b"/>
              <a:pathLst>
                <a:path w="4047617" h="3035681">
                  <a:moveTo>
                    <a:pt x="0" y="0"/>
                  </a:moveTo>
                  <a:lnTo>
                    <a:pt x="4047617" y="0"/>
                  </a:lnTo>
                  <a:lnTo>
                    <a:pt x="4047617" y="3035681"/>
                  </a:lnTo>
                  <a:lnTo>
                    <a:pt x="0" y="3035681"/>
                  </a:lnTo>
                  <a:lnTo>
                    <a:pt x="0" y="0"/>
                  </a:lnTo>
                  <a:close/>
                </a:path>
              </a:pathLst>
            </a:custGeom>
            <a:blipFill>
              <a:blip r:embed="rId3"/>
              <a:stretch>
                <a:fillRect r="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6" name="Group 6"/>
          <p:cNvGrpSpPr/>
          <p:nvPr/>
        </p:nvGrpSpPr>
        <p:grpSpPr>
          <a:xfrm>
            <a:off x="10503950" y="5128230"/>
            <a:ext cx="1402157" cy="1763225"/>
            <a:chOff x="0" y="0"/>
            <a:chExt cx="2804313" cy="3526451"/>
          </a:xfrm>
        </p:grpSpPr>
        <p:sp>
          <p:nvSpPr>
            <p:cNvPr id="7" name="Freeform 7"/>
            <p:cNvSpPr/>
            <p:nvPr/>
          </p:nvSpPr>
          <p:spPr>
            <a:xfrm>
              <a:off x="0" y="0"/>
              <a:ext cx="2804287" cy="3526409"/>
            </a:xfrm>
            <a:custGeom>
              <a:avLst/>
              <a:gdLst/>
              <a:ahLst/>
              <a:cxnLst/>
              <a:rect l="l" t="t" r="r" b="b"/>
              <a:pathLst>
                <a:path w="2804287" h="3526409">
                  <a:moveTo>
                    <a:pt x="0" y="0"/>
                  </a:moveTo>
                  <a:lnTo>
                    <a:pt x="2804287" y="0"/>
                  </a:lnTo>
                  <a:lnTo>
                    <a:pt x="2804287" y="3526409"/>
                  </a:lnTo>
                  <a:lnTo>
                    <a:pt x="0" y="3526409"/>
                  </a:lnTo>
                  <a:lnTo>
                    <a:pt x="0" y="0"/>
                  </a:lnTo>
                  <a:close/>
                </a:path>
              </a:pathLst>
            </a:custGeom>
            <a:blipFill>
              <a:blip r:embed="rId4"/>
              <a:stretch>
                <a:fillRect l="-33895" r="-33896" b="-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8" name="Group 8"/>
          <p:cNvGrpSpPr/>
          <p:nvPr/>
        </p:nvGrpSpPr>
        <p:grpSpPr>
          <a:xfrm>
            <a:off x="9482538" y="2381125"/>
            <a:ext cx="2374490" cy="764434"/>
            <a:chOff x="0" y="0"/>
            <a:chExt cx="4748980" cy="1528868"/>
          </a:xfrm>
        </p:grpSpPr>
        <p:sp>
          <p:nvSpPr>
            <p:cNvPr id="9" name="Freeform 9"/>
            <p:cNvSpPr/>
            <p:nvPr/>
          </p:nvSpPr>
          <p:spPr>
            <a:xfrm>
              <a:off x="0" y="0"/>
              <a:ext cx="4749038" cy="1528826"/>
            </a:xfrm>
            <a:custGeom>
              <a:avLst/>
              <a:gdLst/>
              <a:ahLst/>
              <a:cxnLst/>
              <a:rect l="l" t="t" r="r" b="b"/>
              <a:pathLst>
                <a:path w="4749038" h="1528826">
                  <a:moveTo>
                    <a:pt x="0" y="0"/>
                  </a:moveTo>
                  <a:lnTo>
                    <a:pt x="4749038" y="0"/>
                  </a:lnTo>
                  <a:lnTo>
                    <a:pt x="4749038" y="1528826"/>
                  </a:lnTo>
                  <a:lnTo>
                    <a:pt x="0" y="1528826"/>
                  </a:lnTo>
                  <a:lnTo>
                    <a:pt x="0" y="0"/>
                  </a:lnTo>
                  <a:close/>
                </a:path>
              </a:pathLst>
            </a:custGeom>
            <a:blipFill>
              <a:blip r:embed="rId5"/>
              <a:stretch>
                <a:fillRect t="-85" r="1" b="-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10" name="Group 10"/>
          <p:cNvGrpSpPr/>
          <p:nvPr/>
        </p:nvGrpSpPr>
        <p:grpSpPr>
          <a:xfrm>
            <a:off x="229717" y="4389153"/>
            <a:ext cx="2728651" cy="593027"/>
            <a:chOff x="0" y="0"/>
            <a:chExt cx="5457301" cy="1186053"/>
          </a:xfrm>
        </p:grpSpPr>
        <p:sp>
          <p:nvSpPr>
            <p:cNvPr id="11" name="Freeform 11"/>
            <p:cNvSpPr/>
            <p:nvPr/>
          </p:nvSpPr>
          <p:spPr>
            <a:xfrm>
              <a:off x="0" y="0"/>
              <a:ext cx="5457317" cy="1186053"/>
            </a:xfrm>
            <a:custGeom>
              <a:avLst/>
              <a:gdLst/>
              <a:ahLst/>
              <a:cxnLst/>
              <a:rect l="l" t="t" r="r" b="b"/>
              <a:pathLst>
                <a:path w="5457317" h="1186053">
                  <a:moveTo>
                    <a:pt x="0" y="0"/>
                  </a:moveTo>
                  <a:lnTo>
                    <a:pt x="5457317" y="0"/>
                  </a:lnTo>
                  <a:lnTo>
                    <a:pt x="5457317" y="1186053"/>
                  </a:lnTo>
                  <a:lnTo>
                    <a:pt x="0" y="1186053"/>
                  </a:lnTo>
                  <a:lnTo>
                    <a:pt x="0" y="0"/>
                  </a:lnTo>
                  <a:close/>
                </a:path>
              </a:pathLst>
            </a:custGeom>
            <a:blipFill>
              <a:blip r:embed="rId6"/>
              <a:stretch>
                <a:fillRect t="-230" b="-2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12" name="Group 12"/>
          <p:cNvGrpSpPr/>
          <p:nvPr/>
        </p:nvGrpSpPr>
        <p:grpSpPr>
          <a:xfrm>
            <a:off x="7755380" y="2209433"/>
            <a:ext cx="1280430" cy="1188766"/>
            <a:chOff x="0" y="0"/>
            <a:chExt cx="2560860" cy="2377532"/>
          </a:xfrm>
        </p:grpSpPr>
        <p:sp>
          <p:nvSpPr>
            <p:cNvPr id="13" name="Freeform 13"/>
            <p:cNvSpPr/>
            <p:nvPr/>
          </p:nvSpPr>
          <p:spPr>
            <a:xfrm>
              <a:off x="0" y="0"/>
              <a:ext cx="2560828" cy="2377567"/>
            </a:xfrm>
            <a:custGeom>
              <a:avLst/>
              <a:gdLst/>
              <a:ahLst/>
              <a:cxnLst/>
              <a:rect l="l" t="t" r="r" b="b"/>
              <a:pathLst>
                <a:path w="2560828" h="2377567">
                  <a:moveTo>
                    <a:pt x="0" y="0"/>
                  </a:moveTo>
                  <a:lnTo>
                    <a:pt x="2560828" y="0"/>
                  </a:lnTo>
                  <a:lnTo>
                    <a:pt x="2560828" y="2377567"/>
                  </a:lnTo>
                  <a:lnTo>
                    <a:pt x="0" y="2377567"/>
                  </a:lnTo>
                  <a:lnTo>
                    <a:pt x="0" y="0"/>
                  </a:lnTo>
                  <a:close/>
                </a:path>
              </a:pathLst>
            </a:custGeom>
            <a:blipFill>
              <a:blip r:embed="rId7"/>
              <a:stretch>
                <a:fillRect l="-149" r="-150" b="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14" name="Group 14"/>
          <p:cNvGrpSpPr/>
          <p:nvPr/>
        </p:nvGrpSpPr>
        <p:grpSpPr>
          <a:xfrm>
            <a:off x="2978818" y="2381125"/>
            <a:ext cx="2156864" cy="810586"/>
            <a:chOff x="0" y="0"/>
            <a:chExt cx="4313728" cy="1621172"/>
          </a:xfrm>
        </p:grpSpPr>
        <p:sp>
          <p:nvSpPr>
            <p:cNvPr id="15" name="Freeform 15"/>
            <p:cNvSpPr/>
            <p:nvPr/>
          </p:nvSpPr>
          <p:spPr>
            <a:xfrm>
              <a:off x="0" y="0"/>
              <a:ext cx="4313682" cy="1621155"/>
            </a:xfrm>
            <a:custGeom>
              <a:avLst/>
              <a:gdLst/>
              <a:ahLst/>
              <a:cxnLst/>
              <a:rect l="l" t="t" r="r" b="b"/>
              <a:pathLst>
                <a:path w="4313682" h="1621155">
                  <a:moveTo>
                    <a:pt x="0" y="0"/>
                  </a:moveTo>
                  <a:lnTo>
                    <a:pt x="4313682" y="0"/>
                  </a:lnTo>
                  <a:lnTo>
                    <a:pt x="4313682" y="1621155"/>
                  </a:lnTo>
                  <a:lnTo>
                    <a:pt x="0" y="1621155"/>
                  </a:lnTo>
                  <a:lnTo>
                    <a:pt x="0" y="0"/>
                  </a:lnTo>
                  <a:close/>
                </a:path>
              </a:pathLst>
            </a:custGeom>
            <a:blipFill>
              <a:blip r:embed="rId8"/>
              <a:stretch>
                <a:fillRect l="-70" r="-71" b="-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16" name="Group 16"/>
          <p:cNvGrpSpPr/>
          <p:nvPr/>
        </p:nvGrpSpPr>
        <p:grpSpPr>
          <a:xfrm>
            <a:off x="608451" y="5128230"/>
            <a:ext cx="2647949" cy="634405"/>
            <a:chOff x="0" y="0"/>
            <a:chExt cx="5295899" cy="1268809"/>
          </a:xfrm>
        </p:grpSpPr>
        <p:sp>
          <p:nvSpPr>
            <p:cNvPr id="17" name="Freeform 17"/>
            <p:cNvSpPr/>
            <p:nvPr/>
          </p:nvSpPr>
          <p:spPr>
            <a:xfrm>
              <a:off x="0" y="0"/>
              <a:ext cx="5295900" cy="1268857"/>
            </a:xfrm>
            <a:custGeom>
              <a:avLst/>
              <a:gdLst/>
              <a:ahLst/>
              <a:cxnLst/>
              <a:rect l="l" t="t" r="r" b="b"/>
              <a:pathLst>
                <a:path w="5295900" h="1268857">
                  <a:moveTo>
                    <a:pt x="0" y="0"/>
                  </a:moveTo>
                  <a:lnTo>
                    <a:pt x="5295900" y="0"/>
                  </a:lnTo>
                  <a:lnTo>
                    <a:pt x="5295900" y="1268857"/>
                  </a:lnTo>
                  <a:lnTo>
                    <a:pt x="0" y="1268857"/>
                  </a:lnTo>
                  <a:lnTo>
                    <a:pt x="0" y="0"/>
                  </a:lnTo>
                  <a:close/>
                </a:path>
              </a:pathLst>
            </a:custGeom>
            <a:blipFill>
              <a:blip r:embed="rId9"/>
              <a:stretch>
                <a:fillRect t="-26" b="-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18" name="Group 18"/>
          <p:cNvGrpSpPr/>
          <p:nvPr/>
        </p:nvGrpSpPr>
        <p:grpSpPr>
          <a:xfrm>
            <a:off x="3392970" y="3306130"/>
            <a:ext cx="1064076" cy="1559085"/>
            <a:chOff x="0" y="0"/>
            <a:chExt cx="2128152" cy="3118171"/>
          </a:xfrm>
        </p:grpSpPr>
        <p:sp>
          <p:nvSpPr>
            <p:cNvPr id="19" name="Freeform 19"/>
            <p:cNvSpPr/>
            <p:nvPr/>
          </p:nvSpPr>
          <p:spPr>
            <a:xfrm>
              <a:off x="0" y="0"/>
              <a:ext cx="2128139" cy="3118231"/>
            </a:xfrm>
            <a:custGeom>
              <a:avLst/>
              <a:gdLst/>
              <a:ahLst/>
              <a:cxnLst/>
              <a:rect l="l" t="t" r="r" b="b"/>
              <a:pathLst>
                <a:path w="2128139" h="3118231">
                  <a:moveTo>
                    <a:pt x="0" y="0"/>
                  </a:moveTo>
                  <a:lnTo>
                    <a:pt x="2128139" y="0"/>
                  </a:lnTo>
                  <a:lnTo>
                    <a:pt x="2128139" y="3118231"/>
                  </a:lnTo>
                  <a:lnTo>
                    <a:pt x="0" y="3118231"/>
                  </a:lnTo>
                  <a:lnTo>
                    <a:pt x="0" y="0"/>
                  </a:lnTo>
                  <a:close/>
                </a:path>
              </a:pathLst>
            </a:custGeom>
            <a:blipFill>
              <a:blip r:embed="rId10"/>
              <a:stretch>
                <a:fillRect l="-61" r="-61" b="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20" name="Group 20"/>
          <p:cNvGrpSpPr/>
          <p:nvPr/>
        </p:nvGrpSpPr>
        <p:grpSpPr>
          <a:xfrm>
            <a:off x="5513835" y="5659683"/>
            <a:ext cx="3090545" cy="1200341"/>
            <a:chOff x="0" y="0"/>
            <a:chExt cx="7302183" cy="2538351"/>
          </a:xfrm>
        </p:grpSpPr>
        <p:sp>
          <p:nvSpPr>
            <p:cNvPr id="21" name="Freeform 21"/>
            <p:cNvSpPr/>
            <p:nvPr/>
          </p:nvSpPr>
          <p:spPr>
            <a:xfrm>
              <a:off x="0" y="0"/>
              <a:ext cx="7302246" cy="2538349"/>
            </a:xfrm>
            <a:custGeom>
              <a:avLst/>
              <a:gdLst/>
              <a:ahLst/>
              <a:cxnLst/>
              <a:rect l="l" t="t" r="r" b="b"/>
              <a:pathLst>
                <a:path w="7302246" h="2538349">
                  <a:moveTo>
                    <a:pt x="0" y="0"/>
                  </a:moveTo>
                  <a:lnTo>
                    <a:pt x="7302246" y="0"/>
                  </a:lnTo>
                  <a:lnTo>
                    <a:pt x="7302246" y="2538349"/>
                  </a:lnTo>
                  <a:lnTo>
                    <a:pt x="0" y="2538349"/>
                  </a:lnTo>
                  <a:lnTo>
                    <a:pt x="0" y="0"/>
                  </a:lnTo>
                  <a:close/>
                </a:path>
              </a:pathLst>
            </a:custGeom>
            <a:blipFill>
              <a:blip r:embed="rId11"/>
              <a:stretch>
                <a:fillRect t="-25519" b="-255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22" name="Group 22"/>
          <p:cNvGrpSpPr/>
          <p:nvPr/>
        </p:nvGrpSpPr>
        <p:grpSpPr>
          <a:xfrm>
            <a:off x="446006" y="5994537"/>
            <a:ext cx="1842035" cy="655803"/>
            <a:chOff x="0" y="0"/>
            <a:chExt cx="3684069" cy="1311605"/>
          </a:xfrm>
        </p:grpSpPr>
        <p:sp>
          <p:nvSpPr>
            <p:cNvPr id="23" name="Freeform 23"/>
            <p:cNvSpPr/>
            <p:nvPr/>
          </p:nvSpPr>
          <p:spPr>
            <a:xfrm>
              <a:off x="0" y="0"/>
              <a:ext cx="3684016" cy="1311656"/>
            </a:xfrm>
            <a:custGeom>
              <a:avLst/>
              <a:gdLst/>
              <a:ahLst/>
              <a:cxnLst/>
              <a:rect l="l" t="t" r="r" b="b"/>
              <a:pathLst>
                <a:path w="3684016" h="1311656">
                  <a:moveTo>
                    <a:pt x="0" y="0"/>
                  </a:moveTo>
                  <a:lnTo>
                    <a:pt x="3684016" y="0"/>
                  </a:lnTo>
                  <a:lnTo>
                    <a:pt x="3684016" y="1311656"/>
                  </a:lnTo>
                  <a:lnTo>
                    <a:pt x="0" y="1311656"/>
                  </a:lnTo>
                  <a:lnTo>
                    <a:pt x="0" y="0"/>
                  </a:lnTo>
                  <a:close/>
                </a:path>
              </a:pathLst>
            </a:custGeom>
            <a:blipFill>
              <a:blip r:embed="rId12"/>
              <a:stretch>
                <a:fillRect l="-42" r="-43" b="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24" name="Group 24"/>
          <p:cNvGrpSpPr/>
          <p:nvPr/>
        </p:nvGrpSpPr>
        <p:grpSpPr>
          <a:xfrm>
            <a:off x="509078" y="2345953"/>
            <a:ext cx="2350529" cy="1004627"/>
            <a:chOff x="0" y="0"/>
            <a:chExt cx="4701059" cy="2009255"/>
          </a:xfrm>
        </p:grpSpPr>
        <p:sp>
          <p:nvSpPr>
            <p:cNvPr id="25" name="Freeform 25"/>
            <p:cNvSpPr/>
            <p:nvPr/>
          </p:nvSpPr>
          <p:spPr>
            <a:xfrm>
              <a:off x="0" y="0"/>
              <a:ext cx="4701032" cy="2009267"/>
            </a:xfrm>
            <a:custGeom>
              <a:avLst/>
              <a:gdLst/>
              <a:ahLst/>
              <a:cxnLst/>
              <a:rect l="l" t="t" r="r" b="b"/>
              <a:pathLst>
                <a:path w="4701032" h="2009267">
                  <a:moveTo>
                    <a:pt x="0" y="0"/>
                  </a:moveTo>
                  <a:lnTo>
                    <a:pt x="4701032" y="0"/>
                  </a:lnTo>
                  <a:lnTo>
                    <a:pt x="4701032" y="2009267"/>
                  </a:lnTo>
                  <a:lnTo>
                    <a:pt x="0" y="2009267"/>
                  </a:lnTo>
                  <a:lnTo>
                    <a:pt x="0" y="0"/>
                  </a:lnTo>
                  <a:close/>
                </a:path>
              </a:pathLst>
            </a:custGeom>
            <a:blipFill>
              <a:blip r:embed="rId13"/>
              <a:stretch>
                <a:fillRect t="-106" b="-1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26" name="Group 26"/>
          <p:cNvGrpSpPr/>
          <p:nvPr/>
        </p:nvGrpSpPr>
        <p:grpSpPr>
          <a:xfrm>
            <a:off x="6028841" y="4315977"/>
            <a:ext cx="1800510" cy="1200340"/>
            <a:chOff x="0" y="0"/>
            <a:chExt cx="3601020" cy="2400680"/>
          </a:xfrm>
        </p:grpSpPr>
        <p:sp>
          <p:nvSpPr>
            <p:cNvPr id="27" name="Freeform 27"/>
            <p:cNvSpPr/>
            <p:nvPr/>
          </p:nvSpPr>
          <p:spPr>
            <a:xfrm>
              <a:off x="0" y="0"/>
              <a:ext cx="3600958" cy="2400681"/>
            </a:xfrm>
            <a:custGeom>
              <a:avLst/>
              <a:gdLst/>
              <a:ahLst/>
              <a:cxnLst/>
              <a:rect l="l" t="t" r="r" b="b"/>
              <a:pathLst>
                <a:path w="3600958" h="2400681">
                  <a:moveTo>
                    <a:pt x="0" y="0"/>
                  </a:moveTo>
                  <a:lnTo>
                    <a:pt x="3600958" y="0"/>
                  </a:lnTo>
                  <a:lnTo>
                    <a:pt x="3600958" y="2400681"/>
                  </a:lnTo>
                  <a:lnTo>
                    <a:pt x="0" y="2400681"/>
                  </a:lnTo>
                  <a:lnTo>
                    <a:pt x="0" y="0"/>
                  </a:lnTo>
                  <a:close/>
                </a:path>
              </a:pathLst>
            </a:custGeom>
            <a:blipFill>
              <a:blip r:embed="rId14"/>
              <a:stretch>
                <a:fillRect r="-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28" name="Group 28"/>
          <p:cNvGrpSpPr/>
          <p:nvPr/>
        </p:nvGrpSpPr>
        <p:grpSpPr>
          <a:xfrm>
            <a:off x="4692496" y="3398199"/>
            <a:ext cx="2495542" cy="1066844"/>
            <a:chOff x="0" y="0"/>
            <a:chExt cx="4991084" cy="2133688"/>
          </a:xfrm>
        </p:grpSpPr>
        <p:sp>
          <p:nvSpPr>
            <p:cNvPr id="29" name="Freeform 29"/>
            <p:cNvSpPr/>
            <p:nvPr/>
          </p:nvSpPr>
          <p:spPr>
            <a:xfrm>
              <a:off x="0" y="0"/>
              <a:ext cx="4991100" cy="2133727"/>
            </a:xfrm>
            <a:custGeom>
              <a:avLst/>
              <a:gdLst/>
              <a:ahLst/>
              <a:cxnLst/>
              <a:rect l="l" t="t" r="r" b="b"/>
              <a:pathLst>
                <a:path w="4991100" h="2133727">
                  <a:moveTo>
                    <a:pt x="0" y="0"/>
                  </a:moveTo>
                  <a:lnTo>
                    <a:pt x="4991100" y="0"/>
                  </a:lnTo>
                  <a:lnTo>
                    <a:pt x="4991100" y="2133727"/>
                  </a:lnTo>
                  <a:lnTo>
                    <a:pt x="0" y="2133727"/>
                  </a:lnTo>
                  <a:lnTo>
                    <a:pt x="0" y="0"/>
                  </a:lnTo>
                  <a:close/>
                </a:path>
              </a:pathLst>
            </a:custGeom>
            <a:blipFill>
              <a:blip r:embed="rId15"/>
              <a:stretch>
                <a:fillRect b="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30" name="Group 30"/>
          <p:cNvGrpSpPr/>
          <p:nvPr/>
        </p:nvGrpSpPr>
        <p:grpSpPr>
          <a:xfrm>
            <a:off x="7717501" y="3575739"/>
            <a:ext cx="2064509" cy="825804"/>
            <a:chOff x="0" y="0"/>
            <a:chExt cx="4129019" cy="1651608"/>
          </a:xfrm>
        </p:grpSpPr>
        <p:sp>
          <p:nvSpPr>
            <p:cNvPr id="31" name="Freeform 31"/>
            <p:cNvSpPr/>
            <p:nvPr/>
          </p:nvSpPr>
          <p:spPr>
            <a:xfrm>
              <a:off x="0" y="0"/>
              <a:ext cx="4129024" cy="1651635"/>
            </a:xfrm>
            <a:custGeom>
              <a:avLst/>
              <a:gdLst/>
              <a:ahLst/>
              <a:cxnLst/>
              <a:rect l="l" t="t" r="r" b="b"/>
              <a:pathLst>
                <a:path w="4129024" h="1651635">
                  <a:moveTo>
                    <a:pt x="0" y="0"/>
                  </a:moveTo>
                  <a:lnTo>
                    <a:pt x="4129024" y="0"/>
                  </a:lnTo>
                  <a:lnTo>
                    <a:pt x="4129024" y="1651635"/>
                  </a:lnTo>
                  <a:lnTo>
                    <a:pt x="0" y="1651635"/>
                  </a:lnTo>
                  <a:lnTo>
                    <a:pt x="0" y="0"/>
                  </a:lnTo>
                  <a:close/>
                </a:path>
              </a:pathLst>
            </a:custGeom>
            <a:blipFill>
              <a:blip r:embed="rId16"/>
              <a:stretch>
                <a:fillRect l="-57" r="-57" b="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32" name="Group 32"/>
          <p:cNvGrpSpPr/>
          <p:nvPr/>
        </p:nvGrpSpPr>
        <p:grpSpPr>
          <a:xfrm>
            <a:off x="8119637" y="4536222"/>
            <a:ext cx="1692163" cy="1222118"/>
            <a:chOff x="0" y="0"/>
            <a:chExt cx="3384327" cy="2444236"/>
          </a:xfrm>
        </p:grpSpPr>
        <p:sp>
          <p:nvSpPr>
            <p:cNvPr id="33" name="Freeform 33"/>
            <p:cNvSpPr/>
            <p:nvPr/>
          </p:nvSpPr>
          <p:spPr>
            <a:xfrm>
              <a:off x="0" y="0"/>
              <a:ext cx="3384296" cy="2444242"/>
            </a:xfrm>
            <a:custGeom>
              <a:avLst/>
              <a:gdLst/>
              <a:ahLst/>
              <a:cxnLst/>
              <a:rect l="l" t="t" r="r" b="b"/>
              <a:pathLst>
                <a:path w="3384296" h="2444242">
                  <a:moveTo>
                    <a:pt x="0" y="0"/>
                  </a:moveTo>
                  <a:lnTo>
                    <a:pt x="3384296" y="0"/>
                  </a:lnTo>
                  <a:lnTo>
                    <a:pt x="3384296" y="2444242"/>
                  </a:lnTo>
                  <a:lnTo>
                    <a:pt x="0" y="2444242"/>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34" name="Group 34"/>
          <p:cNvGrpSpPr/>
          <p:nvPr/>
        </p:nvGrpSpPr>
        <p:grpSpPr>
          <a:xfrm>
            <a:off x="10302837" y="3306130"/>
            <a:ext cx="1166477" cy="1100377"/>
            <a:chOff x="0" y="0"/>
            <a:chExt cx="2332955" cy="2200753"/>
          </a:xfrm>
        </p:grpSpPr>
        <p:sp>
          <p:nvSpPr>
            <p:cNvPr id="35" name="Freeform 35"/>
            <p:cNvSpPr/>
            <p:nvPr/>
          </p:nvSpPr>
          <p:spPr>
            <a:xfrm>
              <a:off x="0" y="0"/>
              <a:ext cx="2332990" cy="2200783"/>
            </a:xfrm>
            <a:custGeom>
              <a:avLst/>
              <a:gdLst/>
              <a:ahLst/>
              <a:cxnLst/>
              <a:rect l="l" t="t" r="r" b="b"/>
              <a:pathLst>
                <a:path w="2332990" h="2200783">
                  <a:moveTo>
                    <a:pt x="0" y="0"/>
                  </a:moveTo>
                  <a:lnTo>
                    <a:pt x="2332990" y="0"/>
                  </a:lnTo>
                  <a:lnTo>
                    <a:pt x="2332990" y="2200783"/>
                  </a:lnTo>
                  <a:lnTo>
                    <a:pt x="0" y="2200783"/>
                  </a:lnTo>
                  <a:lnTo>
                    <a:pt x="0" y="0"/>
                  </a:lnTo>
                  <a:close/>
                </a:path>
              </a:pathLst>
            </a:custGeom>
            <a:blipFill>
              <a:blip r:embed="rId18"/>
              <a:stretch>
                <a:fillRect t="-23" r="1" b="-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36" name="Group 36"/>
          <p:cNvGrpSpPr/>
          <p:nvPr/>
        </p:nvGrpSpPr>
        <p:grpSpPr>
          <a:xfrm>
            <a:off x="2978819" y="5924803"/>
            <a:ext cx="1828095" cy="787972"/>
            <a:chOff x="0" y="0"/>
            <a:chExt cx="3656191" cy="1575944"/>
          </a:xfrm>
        </p:grpSpPr>
        <p:sp>
          <p:nvSpPr>
            <p:cNvPr id="37" name="Freeform 37"/>
            <p:cNvSpPr/>
            <p:nvPr/>
          </p:nvSpPr>
          <p:spPr>
            <a:xfrm>
              <a:off x="0" y="0"/>
              <a:ext cx="3656203" cy="1575943"/>
            </a:xfrm>
            <a:custGeom>
              <a:avLst/>
              <a:gdLst/>
              <a:ahLst/>
              <a:cxnLst/>
              <a:rect l="l" t="t" r="r" b="b"/>
              <a:pathLst>
                <a:path w="3656203" h="1575943">
                  <a:moveTo>
                    <a:pt x="0" y="0"/>
                  </a:moveTo>
                  <a:lnTo>
                    <a:pt x="3656203" y="0"/>
                  </a:lnTo>
                  <a:lnTo>
                    <a:pt x="3656203" y="1575943"/>
                  </a:lnTo>
                  <a:lnTo>
                    <a:pt x="0" y="1575943"/>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38" name="Group 38"/>
          <p:cNvGrpSpPr/>
          <p:nvPr/>
        </p:nvGrpSpPr>
        <p:grpSpPr>
          <a:xfrm>
            <a:off x="3447778" y="4745118"/>
            <a:ext cx="3090521" cy="1086097"/>
            <a:chOff x="0" y="0"/>
            <a:chExt cx="6181041" cy="2172195"/>
          </a:xfrm>
        </p:grpSpPr>
        <p:sp>
          <p:nvSpPr>
            <p:cNvPr id="39" name="Freeform 39"/>
            <p:cNvSpPr/>
            <p:nvPr/>
          </p:nvSpPr>
          <p:spPr>
            <a:xfrm>
              <a:off x="0" y="0"/>
              <a:ext cx="6181090" cy="2172208"/>
            </a:xfrm>
            <a:custGeom>
              <a:avLst/>
              <a:gdLst/>
              <a:ahLst/>
              <a:cxnLst/>
              <a:rect l="l" t="t" r="r" b="b"/>
              <a:pathLst>
                <a:path w="6181090" h="2172208">
                  <a:moveTo>
                    <a:pt x="0" y="0"/>
                  </a:moveTo>
                  <a:lnTo>
                    <a:pt x="6181090" y="0"/>
                  </a:lnTo>
                  <a:lnTo>
                    <a:pt x="6181090" y="2172208"/>
                  </a:lnTo>
                  <a:lnTo>
                    <a:pt x="0" y="2172208"/>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40" name="Group 40"/>
          <p:cNvGrpSpPr/>
          <p:nvPr/>
        </p:nvGrpSpPr>
        <p:grpSpPr>
          <a:xfrm>
            <a:off x="509078" y="3518649"/>
            <a:ext cx="2218629" cy="657987"/>
            <a:chOff x="0" y="0"/>
            <a:chExt cx="4437257" cy="1315975"/>
          </a:xfrm>
        </p:grpSpPr>
        <p:sp>
          <p:nvSpPr>
            <p:cNvPr id="41" name="Freeform 41"/>
            <p:cNvSpPr/>
            <p:nvPr/>
          </p:nvSpPr>
          <p:spPr>
            <a:xfrm>
              <a:off x="0" y="0"/>
              <a:ext cx="4437253" cy="1315974"/>
            </a:xfrm>
            <a:custGeom>
              <a:avLst/>
              <a:gdLst/>
              <a:ahLst/>
              <a:cxnLst/>
              <a:rect l="l" t="t" r="r" b="b"/>
              <a:pathLst>
                <a:path w="4437253" h="1315974">
                  <a:moveTo>
                    <a:pt x="0" y="0"/>
                  </a:moveTo>
                  <a:lnTo>
                    <a:pt x="4437253" y="0"/>
                  </a:lnTo>
                  <a:lnTo>
                    <a:pt x="4437253" y="1315974"/>
                  </a:lnTo>
                  <a:lnTo>
                    <a:pt x="0" y="1315974"/>
                  </a:lnTo>
                  <a:lnTo>
                    <a:pt x="0" y="0"/>
                  </a:lnTo>
                  <a:close/>
                </a:path>
              </a:pathLst>
            </a:custGeom>
            <a:blipFill>
              <a:blip r:embed="rId21"/>
              <a:stretch>
                <a:fillRect t="-180" b="-18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42" name="Group 42"/>
          <p:cNvGrpSpPr/>
          <p:nvPr/>
        </p:nvGrpSpPr>
        <p:grpSpPr>
          <a:xfrm>
            <a:off x="10103899" y="4565256"/>
            <a:ext cx="1671607" cy="638693"/>
            <a:chOff x="0" y="0"/>
            <a:chExt cx="3343213" cy="1277387"/>
          </a:xfrm>
        </p:grpSpPr>
        <p:sp>
          <p:nvSpPr>
            <p:cNvPr id="43" name="Freeform 43"/>
            <p:cNvSpPr/>
            <p:nvPr/>
          </p:nvSpPr>
          <p:spPr>
            <a:xfrm>
              <a:off x="0" y="0"/>
              <a:ext cx="3343275" cy="1277366"/>
            </a:xfrm>
            <a:custGeom>
              <a:avLst/>
              <a:gdLst/>
              <a:ahLst/>
              <a:cxnLst/>
              <a:rect l="l" t="t" r="r" b="b"/>
              <a:pathLst>
                <a:path w="3343275" h="1277366">
                  <a:moveTo>
                    <a:pt x="0" y="0"/>
                  </a:moveTo>
                  <a:lnTo>
                    <a:pt x="3343275" y="0"/>
                  </a:lnTo>
                  <a:lnTo>
                    <a:pt x="3343275" y="1277366"/>
                  </a:lnTo>
                  <a:lnTo>
                    <a:pt x="0" y="1277366"/>
                  </a:lnTo>
                  <a:lnTo>
                    <a:pt x="0" y="0"/>
                  </a:lnTo>
                  <a:close/>
                </a:path>
              </a:pathLst>
            </a:custGeom>
            <a:blipFill>
              <a:blip r:embed="rId22"/>
              <a:stretch>
                <a:fillRect t="-57" r="1" b="-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sp>
        <p:nvSpPr>
          <p:cNvPr id="46" name="Freeform 46" descr="Badge New with solid fill"/>
          <p:cNvSpPr/>
          <p:nvPr/>
        </p:nvSpPr>
        <p:spPr>
          <a:xfrm>
            <a:off x="9335913" y="735504"/>
            <a:ext cx="451806" cy="451806"/>
          </a:xfrm>
          <a:custGeom>
            <a:avLst/>
            <a:gdLst/>
            <a:ahLst/>
            <a:cxnLst/>
            <a:rect l="l" t="t" r="r" b="b"/>
            <a:pathLst>
              <a:path w="677709" h="677709">
                <a:moveTo>
                  <a:pt x="0" y="0"/>
                </a:moveTo>
                <a:lnTo>
                  <a:pt x="677709" y="0"/>
                </a:lnTo>
                <a:lnTo>
                  <a:pt x="677709" y="677709"/>
                </a:lnTo>
                <a:lnTo>
                  <a:pt x="0" y="67770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nvGrpSpPr>
          <p:cNvPr id="47" name="Group 47"/>
          <p:cNvGrpSpPr/>
          <p:nvPr/>
        </p:nvGrpSpPr>
        <p:grpSpPr>
          <a:xfrm>
            <a:off x="9670601" y="853072"/>
            <a:ext cx="2222834" cy="221029"/>
            <a:chOff x="-57818" y="-13406"/>
            <a:chExt cx="4445668" cy="442057"/>
          </a:xfrm>
        </p:grpSpPr>
        <p:sp>
          <p:nvSpPr>
            <p:cNvPr id="48" name="Freeform 48"/>
            <p:cNvSpPr/>
            <p:nvPr/>
          </p:nvSpPr>
          <p:spPr>
            <a:xfrm>
              <a:off x="16891" y="16891"/>
              <a:ext cx="4354068" cy="370078"/>
            </a:xfrm>
            <a:custGeom>
              <a:avLst/>
              <a:gdLst/>
              <a:ahLst/>
              <a:cxnLst/>
              <a:rect l="l" t="t" r="r" b="b"/>
              <a:pathLst>
                <a:path w="4354068" h="370078">
                  <a:moveTo>
                    <a:pt x="0" y="0"/>
                  </a:moveTo>
                  <a:lnTo>
                    <a:pt x="4354068" y="0"/>
                  </a:lnTo>
                  <a:lnTo>
                    <a:pt x="4354068" y="370078"/>
                  </a:lnTo>
                  <a:lnTo>
                    <a:pt x="0" y="370078"/>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49" name="Freeform 49"/>
            <p:cNvSpPr/>
            <p:nvPr/>
          </p:nvSpPr>
          <p:spPr>
            <a:xfrm>
              <a:off x="0" y="0"/>
              <a:ext cx="4387850" cy="403987"/>
            </a:xfrm>
            <a:custGeom>
              <a:avLst/>
              <a:gdLst/>
              <a:ahLst/>
              <a:cxnLst/>
              <a:rect l="l" t="t" r="r" b="b"/>
              <a:pathLst>
                <a:path w="4387850" h="403987">
                  <a:moveTo>
                    <a:pt x="16891" y="0"/>
                  </a:moveTo>
                  <a:lnTo>
                    <a:pt x="4370959" y="0"/>
                  </a:lnTo>
                  <a:cubicBezTo>
                    <a:pt x="4380357" y="0"/>
                    <a:pt x="4387850" y="7620"/>
                    <a:pt x="4387850" y="16891"/>
                  </a:cubicBezTo>
                  <a:lnTo>
                    <a:pt x="4387850" y="386969"/>
                  </a:lnTo>
                  <a:cubicBezTo>
                    <a:pt x="4387850" y="396367"/>
                    <a:pt x="4380230" y="403860"/>
                    <a:pt x="4370959" y="403860"/>
                  </a:cubicBezTo>
                  <a:lnTo>
                    <a:pt x="16891" y="403860"/>
                  </a:lnTo>
                  <a:cubicBezTo>
                    <a:pt x="7620" y="403987"/>
                    <a:pt x="0" y="396367"/>
                    <a:pt x="0" y="386969"/>
                  </a:cubicBezTo>
                  <a:lnTo>
                    <a:pt x="0" y="16891"/>
                  </a:lnTo>
                  <a:cubicBezTo>
                    <a:pt x="0" y="7620"/>
                    <a:pt x="7620" y="0"/>
                    <a:pt x="16891" y="0"/>
                  </a:cubicBezTo>
                  <a:moveTo>
                    <a:pt x="16891" y="33909"/>
                  </a:moveTo>
                  <a:lnTo>
                    <a:pt x="16891" y="16891"/>
                  </a:lnTo>
                  <a:lnTo>
                    <a:pt x="33909" y="16891"/>
                  </a:lnTo>
                  <a:lnTo>
                    <a:pt x="33909" y="386969"/>
                  </a:lnTo>
                  <a:lnTo>
                    <a:pt x="16891" y="386969"/>
                  </a:lnTo>
                  <a:lnTo>
                    <a:pt x="16891" y="370078"/>
                  </a:lnTo>
                  <a:lnTo>
                    <a:pt x="4370959" y="370078"/>
                  </a:lnTo>
                  <a:lnTo>
                    <a:pt x="4370959" y="386969"/>
                  </a:lnTo>
                  <a:lnTo>
                    <a:pt x="4354068" y="386969"/>
                  </a:lnTo>
                  <a:lnTo>
                    <a:pt x="4354068" y="16891"/>
                  </a:lnTo>
                  <a:lnTo>
                    <a:pt x="4370959" y="16891"/>
                  </a:lnTo>
                  <a:lnTo>
                    <a:pt x="4370959" y="33909"/>
                  </a:lnTo>
                  <a:lnTo>
                    <a:pt x="16891" y="33909"/>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sp>
          <p:nvSpPr>
            <p:cNvPr id="50" name="TextBox 50"/>
            <p:cNvSpPr txBox="1"/>
            <p:nvPr/>
          </p:nvSpPr>
          <p:spPr>
            <a:xfrm>
              <a:off x="-57818" y="-13406"/>
              <a:ext cx="4387868" cy="442057"/>
            </a:xfrm>
            <a:prstGeom prst="rect">
              <a:avLst/>
            </a:prstGeom>
          </p:spPr>
          <p:txBody>
            <a:bodyPr lIns="33867" tIns="33867" rIns="33867" bIns="33867" rtlCol="0" anchor="ctr"/>
            <a:lstStyle/>
            <a:p>
              <a:pPr marL="0" marR="0" lvl="0" indent="0" algn="ctr" defTabSz="914400" rtl="0" eaLnBrk="1" fontAlgn="auto" latinLnBrk="0" hangingPunct="1">
                <a:lnSpc>
                  <a:spcPts val="144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MS)"/>
                  <a:ea typeface="Calibri (MS)"/>
                  <a:cs typeface="Calibri (MS)"/>
                  <a:sym typeface="Calibri (MS)"/>
                </a:rPr>
                <a:t>COMING SOON</a:t>
              </a:r>
            </a:p>
          </p:txBody>
        </p:sp>
      </p:grpSp>
      <p:sp>
        <p:nvSpPr>
          <p:cNvPr id="51" name="Freeform 51"/>
          <p:cNvSpPr/>
          <p:nvPr/>
        </p:nvSpPr>
        <p:spPr>
          <a:xfrm>
            <a:off x="4737761" y="2147749"/>
            <a:ext cx="3317895" cy="1332740"/>
          </a:xfrm>
          <a:custGeom>
            <a:avLst/>
            <a:gdLst/>
            <a:ahLst/>
            <a:cxnLst/>
            <a:rect l="l" t="t" r="r" b="b"/>
            <a:pathLst>
              <a:path w="4976843" h="1999110">
                <a:moveTo>
                  <a:pt x="0" y="0"/>
                </a:moveTo>
                <a:lnTo>
                  <a:pt x="4976842" y="0"/>
                </a:lnTo>
                <a:lnTo>
                  <a:pt x="4976842" y="1999110"/>
                </a:lnTo>
                <a:lnTo>
                  <a:pt x="0" y="1999110"/>
                </a:lnTo>
                <a:lnTo>
                  <a:pt x="0" y="0"/>
                </a:lnTo>
                <a:close/>
              </a:path>
            </a:pathLst>
          </a:custGeom>
          <a:blipFill>
            <a:blip r:embed="rId2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pic>
        <p:nvPicPr>
          <p:cNvPr id="57" name="Picture 56" descr="A red letter on a black background&#10;&#10;AI-generated content may be incorrect.">
            <a:extLst>
              <a:ext uri="{FF2B5EF4-FFF2-40B4-BE49-F238E27FC236}">
                <a16:creationId xmlns:a16="http://schemas.microsoft.com/office/drawing/2014/main" id="{2434ACDD-1BC5-75FE-456A-3E93A788441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843292" y="1163412"/>
            <a:ext cx="1981200" cy="78780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D2335"/>
        </a:solidFill>
        <a:effectLst/>
      </p:bgPr>
    </p:bg>
    <p:spTree>
      <p:nvGrpSpPr>
        <p:cNvPr id="1" name=""/>
        <p:cNvGrpSpPr/>
        <p:nvPr/>
      </p:nvGrpSpPr>
      <p:grpSpPr>
        <a:xfrm>
          <a:off x="0" y="0"/>
          <a:ext cx="0" cy="0"/>
          <a:chOff x="0" y="0"/>
          <a:chExt cx="0" cy="0"/>
        </a:xfrm>
      </p:grpSpPr>
      <p:sp>
        <p:nvSpPr>
          <p:cNvPr id="2" name="Freeform 2"/>
          <p:cNvSpPr/>
          <p:nvPr/>
        </p:nvSpPr>
        <p:spPr>
          <a:xfrm>
            <a:off x="0" y="-2107027"/>
            <a:ext cx="9442090" cy="8403535"/>
          </a:xfrm>
          <a:custGeom>
            <a:avLst/>
            <a:gdLst/>
            <a:ahLst/>
            <a:cxnLst/>
            <a:rect l="l" t="t" r="r" b="b"/>
            <a:pathLst>
              <a:path w="14163135" h="14163135">
                <a:moveTo>
                  <a:pt x="0" y="0"/>
                </a:moveTo>
                <a:lnTo>
                  <a:pt x="14163135" y="0"/>
                </a:lnTo>
                <a:lnTo>
                  <a:pt x="14163135" y="14163135"/>
                </a:lnTo>
                <a:lnTo>
                  <a:pt x="0" y="14163135"/>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A3838"/>
              </a:solidFill>
              <a:effectLst/>
              <a:uLnTx/>
              <a:uFillTx/>
              <a:latin typeface="Segoe UI"/>
              <a:ea typeface="+mn-ea"/>
              <a:cs typeface="+mn-cs"/>
            </a:endParaRPr>
          </a:p>
        </p:txBody>
      </p:sp>
      <p:sp>
        <p:nvSpPr>
          <p:cNvPr id="4" name="Freeform 4"/>
          <p:cNvSpPr/>
          <p:nvPr/>
        </p:nvSpPr>
        <p:spPr>
          <a:xfrm>
            <a:off x="0" y="5881474"/>
            <a:ext cx="12192000" cy="1003993"/>
          </a:xfrm>
          <a:custGeom>
            <a:avLst/>
            <a:gdLst/>
            <a:ahLst/>
            <a:cxnLst/>
            <a:rect l="l" t="t" r="r" b="b"/>
            <a:pathLst>
              <a:path w="18288000" h="1392413">
                <a:moveTo>
                  <a:pt x="0" y="0"/>
                </a:moveTo>
                <a:lnTo>
                  <a:pt x="18288000" y="0"/>
                </a:lnTo>
                <a:lnTo>
                  <a:pt x="18288000" y="1392413"/>
                </a:lnTo>
                <a:lnTo>
                  <a:pt x="0" y="1392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nvGrpSpPr>
          <p:cNvPr id="5" name="Group 5"/>
          <p:cNvGrpSpPr/>
          <p:nvPr/>
        </p:nvGrpSpPr>
        <p:grpSpPr>
          <a:xfrm>
            <a:off x="5120217" y="6035619"/>
            <a:ext cx="2271499" cy="797120"/>
            <a:chOff x="389901" y="159228"/>
            <a:chExt cx="3010387" cy="1171592"/>
          </a:xfrm>
        </p:grpSpPr>
        <p:sp>
          <p:nvSpPr>
            <p:cNvPr id="6" name="Freeform 6" descr="Logo  Description automatically generated with medium confidence"/>
            <p:cNvSpPr/>
            <p:nvPr/>
          </p:nvSpPr>
          <p:spPr>
            <a:xfrm>
              <a:off x="389901" y="159228"/>
              <a:ext cx="3010387" cy="1171592"/>
            </a:xfrm>
            <a:custGeom>
              <a:avLst/>
              <a:gdLst/>
              <a:ahLst/>
              <a:cxnLst/>
              <a:rect l="l" t="t" r="r" b="b"/>
              <a:pathLst>
                <a:path w="3560953" h="1375283">
                  <a:moveTo>
                    <a:pt x="0" y="0"/>
                  </a:moveTo>
                  <a:lnTo>
                    <a:pt x="3560953" y="0"/>
                  </a:lnTo>
                  <a:lnTo>
                    <a:pt x="3560953" y="1375283"/>
                  </a:lnTo>
                  <a:lnTo>
                    <a:pt x="0" y="1375283"/>
                  </a:lnTo>
                  <a:lnTo>
                    <a:pt x="0" y="0"/>
                  </a:lnTo>
                  <a:close/>
                </a:path>
              </a:pathLst>
            </a:custGeom>
            <a:blipFill>
              <a:blip r:embed="rId7"/>
              <a:stretch>
                <a:fillRect t="-122" b="-1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7" name="Group 7"/>
          <p:cNvGrpSpPr/>
          <p:nvPr/>
        </p:nvGrpSpPr>
        <p:grpSpPr>
          <a:xfrm>
            <a:off x="9414378" y="76204"/>
            <a:ext cx="2689951" cy="1921581"/>
            <a:chOff x="0" y="0"/>
            <a:chExt cx="5379901" cy="3843163"/>
          </a:xfrm>
        </p:grpSpPr>
        <p:sp>
          <p:nvSpPr>
            <p:cNvPr id="8" name="Freeform 8"/>
            <p:cNvSpPr/>
            <p:nvPr/>
          </p:nvSpPr>
          <p:spPr>
            <a:xfrm>
              <a:off x="0" y="0"/>
              <a:ext cx="5379847" cy="3843147"/>
            </a:xfrm>
            <a:custGeom>
              <a:avLst/>
              <a:gdLst/>
              <a:ahLst/>
              <a:cxnLst/>
              <a:rect l="l" t="t" r="r" b="b"/>
              <a:pathLst>
                <a:path w="5379847" h="3843147">
                  <a:moveTo>
                    <a:pt x="0" y="0"/>
                  </a:moveTo>
                  <a:lnTo>
                    <a:pt x="5379847" y="0"/>
                  </a:lnTo>
                  <a:lnTo>
                    <a:pt x="5379847" y="3843147"/>
                  </a:lnTo>
                  <a:lnTo>
                    <a:pt x="0" y="3843147"/>
                  </a:lnTo>
                  <a:lnTo>
                    <a:pt x="0" y="0"/>
                  </a:lnTo>
                  <a:close/>
                </a:path>
              </a:pathLst>
            </a:custGeom>
            <a:blipFill>
              <a:blip r:embed="rId8"/>
              <a:stretch>
                <a:fillRect l="-3679" r="-368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9" name="Group 9"/>
          <p:cNvGrpSpPr/>
          <p:nvPr/>
        </p:nvGrpSpPr>
        <p:grpSpPr>
          <a:xfrm>
            <a:off x="4631141" y="266017"/>
            <a:ext cx="4681353" cy="3714670"/>
            <a:chOff x="0" y="0"/>
            <a:chExt cx="8219647" cy="6137187"/>
          </a:xfrm>
        </p:grpSpPr>
        <p:sp>
          <p:nvSpPr>
            <p:cNvPr id="10" name="Freeform 10"/>
            <p:cNvSpPr/>
            <p:nvPr/>
          </p:nvSpPr>
          <p:spPr>
            <a:xfrm>
              <a:off x="0" y="0"/>
              <a:ext cx="8219694" cy="6137148"/>
            </a:xfrm>
            <a:custGeom>
              <a:avLst/>
              <a:gdLst/>
              <a:ahLst/>
              <a:cxnLst/>
              <a:rect l="l" t="t" r="r" b="b"/>
              <a:pathLst>
                <a:path w="8219694" h="6137148">
                  <a:moveTo>
                    <a:pt x="0" y="0"/>
                  </a:moveTo>
                  <a:lnTo>
                    <a:pt x="8219694" y="0"/>
                  </a:lnTo>
                  <a:lnTo>
                    <a:pt x="8219694" y="6137148"/>
                  </a:lnTo>
                  <a:lnTo>
                    <a:pt x="0" y="6137148"/>
                  </a:lnTo>
                  <a:lnTo>
                    <a:pt x="0" y="0"/>
                  </a:lnTo>
                  <a:close/>
                </a:path>
              </a:pathLst>
            </a:custGeom>
            <a:blipFill>
              <a:blip r:embed="rId9"/>
              <a:stretch>
                <a:fillRect l="-782" r="-7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11" name="Group 11"/>
          <p:cNvGrpSpPr/>
          <p:nvPr/>
        </p:nvGrpSpPr>
        <p:grpSpPr>
          <a:xfrm>
            <a:off x="9416066" y="4044187"/>
            <a:ext cx="2689951" cy="1868766"/>
            <a:chOff x="0" y="0"/>
            <a:chExt cx="5379901" cy="3737532"/>
          </a:xfrm>
        </p:grpSpPr>
        <p:sp>
          <p:nvSpPr>
            <p:cNvPr id="12" name="Freeform 12"/>
            <p:cNvSpPr/>
            <p:nvPr/>
          </p:nvSpPr>
          <p:spPr>
            <a:xfrm>
              <a:off x="0" y="0"/>
              <a:ext cx="5379847" cy="3737483"/>
            </a:xfrm>
            <a:custGeom>
              <a:avLst/>
              <a:gdLst/>
              <a:ahLst/>
              <a:cxnLst/>
              <a:rect l="l" t="t" r="r" b="b"/>
              <a:pathLst>
                <a:path w="5379847" h="3737483">
                  <a:moveTo>
                    <a:pt x="0" y="0"/>
                  </a:moveTo>
                  <a:lnTo>
                    <a:pt x="5379847" y="0"/>
                  </a:lnTo>
                  <a:lnTo>
                    <a:pt x="5379847" y="3737483"/>
                  </a:lnTo>
                  <a:lnTo>
                    <a:pt x="0" y="3737483"/>
                  </a:lnTo>
                  <a:lnTo>
                    <a:pt x="0" y="0"/>
                  </a:lnTo>
                  <a:close/>
                </a:path>
              </a:pathLst>
            </a:custGeom>
            <a:blipFill>
              <a:blip r:embed="rId10"/>
              <a:stretch>
                <a:fillRect t="-7097" r="-1" b="-709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sp>
        <p:nvSpPr>
          <p:cNvPr id="13" name="Freeform 13"/>
          <p:cNvSpPr/>
          <p:nvPr/>
        </p:nvSpPr>
        <p:spPr>
          <a:xfrm>
            <a:off x="9414378" y="1962665"/>
            <a:ext cx="2689951" cy="2018022"/>
          </a:xfrm>
          <a:custGeom>
            <a:avLst/>
            <a:gdLst/>
            <a:ahLst/>
            <a:cxnLst/>
            <a:rect l="l" t="t" r="r" b="b"/>
            <a:pathLst>
              <a:path w="4034926" h="3027033">
                <a:moveTo>
                  <a:pt x="0" y="0"/>
                </a:moveTo>
                <a:lnTo>
                  <a:pt x="4034926" y="0"/>
                </a:lnTo>
                <a:lnTo>
                  <a:pt x="4034926" y="3027033"/>
                </a:lnTo>
                <a:lnTo>
                  <a:pt x="0" y="30270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nvGrpSpPr>
          <p:cNvPr id="14" name="Group 14"/>
          <p:cNvGrpSpPr/>
          <p:nvPr/>
        </p:nvGrpSpPr>
        <p:grpSpPr>
          <a:xfrm>
            <a:off x="9512594" y="2181797"/>
            <a:ext cx="2496894" cy="1678379"/>
            <a:chOff x="0" y="0"/>
            <a:chExt cx="4993788" cy="3356757"/>
          </a:xfrm>
        </p:grpSpPr>
        <p:sp>
          <p:nvSpPr>
            <p:cNvPr id="15" name="Freeform 15"/>
            <p:cNvSpPr/>
            <p:nvPr/>
          </p:nvSpPr>
          <p:spPr>
            <a:xfrm>
              <a:off x="0" y="0"/>
              <a:ext cx="4993767" cy="3356737"/>
            </a:xfrm>
            <a:custGeom>
              <a:avLst/>
              <a:gdLst/>
              <a:ahLst/>
              <a:cxnLst/>
              <a:rect l="l" t="t" r="r" b="b"/>
              <a:pathLst>
                <a:path w="4993767" h="3356737">
                  <a:moveTo>
                    <a:pt x="0" y="0"/>
                  </a:moveTo>
                  <a:lnTo>
                    <a:pt x="4993767" y="0"/>
                  </a:lnTo>
                  <a:lnTo>
                    <a:pt x="4993767" y="3356737"/>
                  </a:lnTo>
                  <a:lnTo>
                    <a:pt x="0" y="3356737"/>
                  </a:lnTo>
                  <a:lnTo>
                    <a:pt x="0" y="0"/>
                  </a:lnTo>
                  <a:close/>
                </a:path>
              </a:pathLst>
            </a:custGeom>
            <a:blipFill>
              <a:blip r:embed="rId13"/>
              <a:stretch>
                <a:fillRect l="-330" r="-3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sp>
        <p:nvSpPr>
          <p:cNvPr id="16" name="Freeform 16"/>
          <p:cNvSpPr/>
          <p:nvPr/>
        </p:nvSpPr>
        <p:spPr>
          <a:xfrm>
            <a:off x="6637215" y="3947746"/>
            <a:ext cx="2689951" cy="1993323"/>
          </a:xfrm>
          <a:custGeom>
            <a:avLst/>
            <a:gdLst/>
            <a:ahLst/>
            <a:cxnLst/>
            <a:rect l="l" t="t" r="r" b="b"/>
            <a:pathLst>
              <a:path w="4034926" h="2989984">
                <a:moveTo>
                  <a:pt x="0" y="0"/>
                </a:moveTo>
                <a:lnTo>
                  <a:pt x="4034926" y="0"/>
                </a:lnTo>
                <a:lnTo>
                  <a:pt x="4034926" y="2989984"/>
                </a:lnTo>
                <a:lnTo>
                  <a:pt x="0" y="29899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nvGrpSpPr>
          <p:cNvPr id="17" name="Group 17"/>
          <p:cNvGrpSpPr/>
          <p:nvPr/>
        </p:nvGrpSpPr>
        <p:grpSpPr>
          <a:xfrm>
            <a:off x="6741372" y="4152596"/>
            <a:ext cx="2481637" cy="1680065"/>
            <a:chOff x="0" y="0"/>
            <a:chExt cx="4963275" cy="3360129"/>
          </a:xfrm>
        </p:grpSpPr>
        <p:sp>
          <p:nvSpPr>
            <p:cNvPr id="18" name="Freeform 18"/>
            <p:cNvSpPr/>
            <p:nvPr/>
          </p:nvSpPr>
          <p:spPr>
            <a:xfrm>
              <a:off x="0" y="0"/>
              <a:ext cx="4963287" cy="3360166"/>
            </a:xfrm>
            <a:custGeom>
              <a:avLst/>
              <a:gdLst/>
              <a:ahLst/>
              <a:cxnLst/>
              <a:rect l="l" t="t" r="r" b="b"/>
              <a:pathLst>
                <a:path w="4963287" h="3360166">
                  <a:moveTo>
                    <a:pt x="0" y="0"/>
                  </a:moveTo>
                  <a:lnTo>
                    <a:pt x="4963287" y="0"/>
                  </a:lnTo>
                  <a:lnTo>
                    <a:pt x="4963287" y="3360166"/>
                  </a:lnTo>
                  <a:lnTo>
                    <a:pt x="0" y="3360166"/>
                  </a:lnTo>
                  <a:lnTo>
                    <a:pt x="0" y="0"/>
                  </a:lnTo>
                  <a:close/>
                </a:path>
              </a:pathLst>
            </a:custGeom>
            <a:blipFill>
              <a:blip r:embed="rId16"/>
              <a:stretch>
                <a:fillRect l="-662" r="-661" b="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19" name="Group 19"/>
          <p:cNvGrpSpPr/>
          <p:nvPr/>
        </p:nvGrpSpPr>
        <p:grpSpPr>
          <a:xfrm>
            <a:off x="3884634" y="4044187"/>
            <a:ext cx="2689082" cy="1889099"/>
            <a:chOff x="0" y="0"/>
            <a:chExt cx="5378164" cy="3778199"/>
          </a:xfrm>
        </p:grpSpPr>
        <p:sp>
          <p:nvSpPr>
            <p:cNvPr id="20" name="Freeform 20"/>
            <p:cNvSpPr/>
            <p:nvPr/>
          </p:nvSpPr>
          <p:spPr>
            <a:xfrm>
              <a:off x="0" y="0"/>
              <a:ext cx="5378196" cy="3778256"/>
            </a:xfrm>
            <a:custGeom>
              <a:avLst/>
              <a:gdLst/>
              <a:ahLst/>
              <a:cxnLst/>
              <a:rect l="l" t="t" r="r" b="b"/>
              <a:pathLst>
                <a:path w="5378196" h="3778256">
                  <a:moveTo>
                    <a:pt x="0" y="0"/>
                  </a:moveTo>
                  <a:lnTo>
                    <a:pt x="5378196" y="0"/>
                  </a:lnTo>
                  <a:lnTo>
                    <a:pt x="5378196" y="3778256"/>
                  </a:lnTo>
                  <a:lnTo>
                    <a:pt x="0" y="3778256"/>
                  </a:lnTo>
                  <a:lnTo>
                    <a:pt x="0" y="0"/>
                  </a:lnTo>
                  <a:close/>
                </a:path>
              </a:pathLst>
            </a:custGeom>
            <a:blipFill>
              <a:blip r:embed="rId17"/>
              <a:stretch>
                <a:fillRect l="-2689" t="-1" r="-26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21" name="Group 21"/>
          <p:cNvGrpSpPr/>
          <p:nvPr/>
        </p:nvGrpSpPr>
        <p:grpSpPr>
          <a:xfrm rot="150761">
            <a:off x="3993" y="5768171"/>
            <a:ext cx="3776985" cy="264996"/>
            <a:chOff x="0" y="0"/>
            <a:chExt cx="8087109" cy="63500"/>
          </a:xfrm>
        </p:grpSpPr>
        <p:sp>
          <p:nvSpPr>
            <p:cNvPr id="22" name="Freeform 22"/>
            <p:cNvSpPr/>
            <p:nvPr/>
          </p:nvSpPr>
          <p:spPr>
            <a:xfrm>
              <a:off x="6350" y="0"/>
              <a:ext cx="8074533" cy="63454"/>
            </a:xfrm>
            <a:custGeom>
              <a:avLst/>
              <a:gdLst/>
              <a:ahLst/>
              <a:cxnLst/>
              <a:rect l="l" t="t" r="r" b="b"/>
              <a:pathLst>
                <a:path w="8074533" h="63454">
                  <a:moveTo>
                    <a:pt x="0" y="49227"/>
                  </a:moveTo>
                  <a:lnTo>
                    <a:pt x="8074406" y="0"/>
                  </a:lnTo>
                  <a:lnTo>
                    <a:pt x="8074533" y="14227"/>
                  </a:lnTo>
                  <a:lnTo>
                    <a:pt x="0" y="63454"/>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grpSp>
        <p:nvGrpSpPr>
          <p:cNvPr id="23" name="Group 23"/>
          <p:cNvGrpSpPr/>
          <p:nvPr/>
        </p:nvGrpSpPr>
        <p:grpSpPr>
          <a:xfrm flipV="1">
            <a:off x="87698" y="117992"/>
            <a:ext cx="9239468" cy="45719"/>
            <a:chOff x="0" y="0"/>
            <a:chExt cx="19079984" cy="12700"/>
          </a:xfrm>
        </p:grpSpPr>
        <p:sp>
          <p:nvSpPr>
            <p:cNvPr id="24" name="Freeform 24"/>
            <p:cNvSpPr/>
            <p:nvPr/>
          </p:nvSpPr>
          <p:spPr>
            <a:xfrm>
              <a:off x="6350" y="0"/>
              <a:ext cx="19067272" cy="12700"/>
            </a:xfrm>
            <a:custGeom>
              <a:avLst/>
              <a:gdLst/>
              <a:ahLst/>
              <a:cxnLst/>
              <a:rect l="l" t="t" r="r" b="b"/>
              <a:pathLst>
                <a:path w="19067272" h="12700">
                  <a:moveTo>
                    <a:pt x="0" y="0"/>
                  </a:moveTo>
                  <a:lnTo>
                    <a:pt x="19067272" y="0"/>
                  </a:lnTo>
                  <a:lnTo>
                    <a:pt x="19067272" y="12700"/>
                  </a:lnTo>
                  <a:lnTo>
                    <a:pt x="0" y="127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838"/>
                </a:solidFill>
                <a:effectLst/>
                <a:uLnTx/>
                <a:uFillTx/>
                <a:latin typeface="Segoe UI"/>
                <a:ea typeface="+mn-ea"/>
                <a:cs typeface="+mn-cs"/>
              </a:endParaRPr>
            </a:p>
          </p:txBody>
        </p:sp>
      </p:grpSp>
      <p:sp>
        <p:nvSpPr>
          <p:cNvPr id="26" name="TextBox 26"/>
          <p:cNvSpPr txBox="1"/>
          <p:nvPr/>
        </p:nvSpPr>
        <p:spPr>
          <a:xfrm>
            <a:off x="541414" y="1871117"/>
            <a:ext cx="3631458" cy="494302"/>
          </a:xfrm>
          <a:prstGeom prst="rect">
            <a:avLst/>
          </a:prstGeom>
        </p:spPr>
        <p:txBody>
          <a:bodyPr wrap="square" lIns="0" tIns="0" rIns="0" bIns="0" rtlCol="0" anchor="t">
            <a:spAutoFit/>
          </a:bodyPr>
          <a:lstStyle/>
          <a:p>
            <a:pPr marL="0" marR="0" lvl="0" indent="0" algn="l" defTabSz="914400" rtl="0" eaLnBrk="1" fontAlgn="auto" latinLnBrk="0" hangingPunct="1">
              <a:lnSpc>
                <a:spcPts val="4134"/>
              </a:lnSpc>
              <a:spcBef>
                <a:spcPts val="0"/>
              </a:spcBef>
              <a:spcAft>
                <a:spcPts val="0"/>
              </a:spcAft>
              <a:buClrTx/>
              <a:buSzTx/>
              <a:buFontTx/>
              <a:buNone/>
              <a:tabLst/>
              <a:defRPr/>
            </a:pPr>
            <a:r>
              <a:rPr kumimoji="0" lang="en-US" sz="2953" b="1" i="0" u="none" strike="noStrike" kern="1200" cap="none" spc="0" normalizeH="0" baseline="0" noProof="0" dirty="0" err="1">
                <a:ln>
                  <a:noFill/>
                </a:ln>
                <a:solidFill>
                  <a:srgbClr val="FFFFFF"/>
                </a:solidFill>
                <a:effectLst/>
                <a:uLnTx/>
                <a:uFillTx/>
                <a:latin typeface="Canva Sans Bold"/>
                <a:ea typeface="Canva Sans Bold"/>
                <a:cs typeface="Canva Sans Bold"/>
                <a:sym typeface="Canva Sans Bold"/>
              </a:rPr>
              <a:t>jsilveria@uasys.edu</a:t>
            </a:r>
            <a:endParaRPr kumimoji="0" lang="en-US" sz="2953" b="1" i="0" u="none" strike="noStrike" kern="1200" cap="none" spc="0" normalizeH="0" baseline="0" noProof="0" dirty="0">
              <a:ln>
                <a:noFill/>
              </a:ln>
              <a:solidFill>
                <a:srgbClr val="FFFFFF"/>
              </a:solidFill>
              <a:effectLst/>
              <a:uLnTx/>
              <a:uFillTx/>
              <a:latin typeface="Canva Sans Bold"/>
              <a:ea typeface="Canva Sans Bold"/>
              <a:cs typeface="Canva Sans Bold"/>
              <a:sym typeface="Canva Sans Bold"/>
            </a:endParaRPr>
          </a:p>
        </p:txBody>
      </p:sp>
      <p:sp>
        <p:nvSpPr>
          <p:cNvPr id="27" name="TextBox 27"/>
          <p:cNvSpPr txBox="1"/>
          <p:nvPr/>
        </p:nvSpPr>
        <p:spPr>
          <a:xfrm>
            <a:off x="1147280" y="2322791"/>
            <a:ext cx="2292497" cy="397673"/>
          </a:xfrm>
          <a:prstGeom prst="rect">
            <a:avLst/>
          </a:prstGeom>
        </p:spPr>
        <p:txBody>
          <a:bodyPr wrap="square" lIns="0" tIns="0" rIns="0" bIns="0" rtlCol="0" anchor="t">
            <a:spAutoFit/>
          </a:bodyPr>
          <a:lstStyle/>
          <a:p>
            <a:pPr marL="0" marR="0" lvl="0" indent="0" algn="l" defTabSz="914400" rtl="0" eaLnBrk="1" fontAlgn="auto" latinLnBrk="0" hangingPunct="1">
              <a:lnSpc>
                <a:spcPts val="3321"/>
              </a:lnSpc>
              <a:spcBef>
                <a:spcPts val="0"/>
              </a:spcBef>
              <a:spcAft>
                <a:spcPts val="0"/>
              </a:spcAft>
              <a:buClrTx/>
              <a:buSzTx/>
              <a:buFontTx/>
              <a:buNone/>
              <a:tabLst/>
              <a:defRPr/>
            </a:pPr>
            <a:r>
              <a:rPr kumimoji="0" lang="en-US" sz="2372" b="1" i="1" u="none" strike="noStrike" kern="1200" cap="none" spc="0" normalizeH="0" baseline="0" noProof="0" dirty="0" err="1">
                <a:ln>
                  <a:noFill/>
                </a:ln>
                <a:solidFill>
                  <a:srgbClr val="FFFFFF"/>
                </a:solidFill>
                <a:effectLst/>
                <a:uLnTx/>
                <a:uFillTx/>
                <a:latin typeface="Canva Sans Bold Italics"/>
                <a:ea typeface="Canva Sans Bold Italics"/>
                <a:cs typeface="Canva Sans Bold Italics"/>
                <a:sym typeface="Canva Sans Bold Italics"/>
              </a:rPr>
              <a:t>www.uasys.edu</a:t>
            </a:r>
            <a:endParaRPr kumimoji="0" lang="en-US" sz="2372" b="1" i="1" u="none" strike="noStrike" kern="1200" cap="none" spc="0" normalizeH="0" baseline="0" noProof="0" dirty="0">
              <a:ln>
                <a:noFill/>
              </a:ln>
              <a:solidFill>
                <a:srgbClr val="FFFFFF"/>
              </a:solidFill>
              <a:effectLst/>
              <a:uLnTx/>
              <a:uFillTx/>
              <a:latin typeface="Canva Sans Bold Italics"/>
              <a:ea typeface="Canva Sans Bold Italics"/>
              <a:cs typeface="Canva Sans Bold Italics"/>
              <a:sym typeface="Canva Sans Bold Itali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173249" y="3532686"/>
            <a:ext cx="3212732" cy="860976"/>
          </a:xfrm>
        </p:spPr>
        <p:txBody>
          <a:bodyPr/>
          <a:lstStyle/>
          <a:p>
            <a:pPr algn="ctr"/>
            <a:r>
              <a:rPr lang="en-US"/>
              <a:t>Alana Colburn</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5005530" y="4547019"/>
            <a:ext cx="5548170" cy="664119"/>
          </a:xfrm>
        </p:spPr>
        <p:txBody>
          <a:bodyPr/>
          <a:lstStyle/>
          <a:p>
            <a:pPr algn="ctr"/>
            <a:r>
              <a:rPr lang="en-US" sz="2100"/>
              <a:t>Associate Director of</a:t>
            </a:r>
          </a:p>
          <a:p>
            <a:pPr algn="ctr"/>
            <a:r>
              <a:rPr lang="en-US" sz="2100"/>
              <a:t>Private Postsecondary Education</a:t>
            </a:r>
          </a:p>
        </p:txBody>
      </p:sp>
    </p:spTree>
    <p:extLst>
      <p:ext uri="{BB962C8B-B14F-4D97-AF65-F5344CB8AC3E}">
        <p14:creationId xmlns:p14="http://schemas.microsoft.com/office/powerpoint/2010/main" val="146926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9144000" cy="990600"/>
          </a:xfrm>
        </p:spPr>
        <p:txBody>
          <a:bodyPr>
            <a:normAutofit/>
          </a:bodyPr>
          <a:lstStyle/>
          <a:p>
            <a:r>
              <a:rPr lang="en-US"/>
              <a:t>ICAC Oversight</a:t>
            </a:r>
          </a:p>
        </p:txBody>
      </p:sp>
      <p:sp>
        <p:nvSpPr>
          <p:cNvPr id="4" name="Content Placeholder 2"/>
          <p:cNvSpPr txBox="1">
            <a:spLocks/>
          </p:cNvSpPr>
          <p:nvPr/>
        </p:nvSpPr>
        <p:spPr>
          <a:xfrm>
            <a:off x="2057400" y="1905000"/>
            <a:ext cx="8458200" cy="4267200"/>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baseline="0">
                <a:solidFill>
                  <a:schemeClr val="tx1"/>
                </a:solidFill>
                <a:latin typeface="Times New Roman" pitchFamily="18" charset="0"/>
                <a:ea typeface="+mn-ea"/>
                <a:cs typeface="Times New Roman" pitchFamily="18"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itchFamily="34" charset="0"/>
              <a:buChar char="•"/>
            </a:pPr>
            <a:r>
              <a:rPr lang="en-US" sz="4500">
                <a:solidFill>
                  <a:prstClr val="black"/>
                </a:solidFill>
              </a:rPr>
              <a:t>The Institutional Certification Advisory Committee is mandated by Arkansas law and is appointed by the Commissioner of ADHE.</a:t>
            </a:r>
          </a:p>
          <a:p>
            <a:pPr algn="l"/>
            <a:endParaRPr lang="en-US" sz="4500">
              <a:solidFill>
                <a:prstClr val="black"/>
              </a:solidFill>
            </a:endParaRPr>
          </a:p>
          <a:p>
            <a:pPr marL="457200" indent="-457200" algn="l">
              <a:buFont typeface="Arial" pitchFamily="34" charset="0"/>
              <a:buChar char="•"/>
            </a:pPr>
            <a:r>
              <a:rPr lang="en-US" sz="4500">
                <a:solidFill>
                  <a:prstClr val="black"/>
                </a:solidFill>
              </a:rPr>
              <a:t>ICAC has oversight of out-of-state postsecondary institutions that are not in the State Authorization Reciprocity Agreements (SARA) and Arkansas private institutions.</a:t>
            </a:r>
          </a:p>
          <a:p>
            <a:pPr algn="l"/>
            <a:endParaRPr lang="en-US" sz="4500">
              <a:solidFill>
                <a:prstClr val="black"/>
              </a:solidFill>
            </a:endParaRPr>
          </a:p>
          <a:p>
            <a:pPr marL="457200" indent="-457200" algn="l">
              <a:buFont typeface="Arial" panose="020B0604020202020204" pitchFamily="34" charset="0"/>
              <a:buChar char="•"/>
            </a:pPr>
            <a:r>
              <a:rPr lang="en-US" sz="4500">
                <a:solidFill>
                  <a:prstClr val="black"/>
                </a:solidFill>
              </a:rPr>
              <a:t>Institutions exempt from ICAC oversight:  </a:t>
            </a:r>
            <a:r>
              <a:rPr lang="en-US">
                <a:solidFill>
                  <a:prstClr val="black"/>
                </a:solidFill>
              </a:rPr>
              <a:t>	</a:t>
            </a:r>
          </a:p>
          <a:p>
            <a:pPr algn="l"/>
            <a:r>
              <a:rPr lang="en-US" sz="2400">
                <a:solidFill>
                  <a:prstClr val="black"/>
                </a:solidFill>
              </a:rPr>
              <a:t>	</a:t>
            </a:r>
            <a:r>
              <a:rPr lang="en-US" sz="4200">
                <a:solidFill>
                  <a:prstClr val="black"/>
                </a:solidFill>
              </a:rPr>
              <a:t>Church-related training 	</a:t>
            </a:r>
          </a:p>
          <a:p>
            <a:pPr algn="l"/>
            <a:r>
              <a:rPr lang="en-US" sz="4200">
                <a:solidFill>
                  <a:prstClr val="black"/>
                </a:solidFill>
              </a:rPr>
              <a:t>	Institutions on military bases</a:t>
            </a:r>
          </a:p>
          <a:p>
            <a:pPr lvl="1" algn="l"/>
            <a:r>
              <a:rPr lang="en-US" sz="4200">
                <a:solidFill>
                  <a:prstClr val="black"/>
                </a:solidFill>
                <a:latin typeface="Times New Roman" pitchFamily="18" charset="0"/>
                <a:cs typeface="Times New Roman" pitchFamily="18" charset="0"/>
              </a:rPr>
              <a:t>	Institutions in regional and national reciprocity agreements (like SARA)</a:t>
            </a:r>
          </a:p>
          <a:p>
            <a:pPr algn="l"/>
            <a:endParaRPr lang="en-US">
              <a:solidFill>
                <a:prstClr val="black"/>
              </a:solidFill>
            </a:endParaRPr>
          </a:p>
          <a:p>
            <a:pPr marL="457200" indent="-457200" algn="l">
              <a:buFont typeface="Arial" pitchFamily="34" charset="0"/>
              <a:buChar char="•"/>
            </a:pPr>
            <a:endParaRPr lang="en-US" sz="1800">
              <a:solidFill>
                <a:prstClr val="black"/>
              </a:solidFill>
            </a:endParaRPr>
          </a:p>
          <a:p>
            <a:pPr lvl="5" algn="l"/>
            <a:r>
              <a:rPr lang="en-US">
                <a:solidFill>
                  <a:prstClr val="black">
                    <a:tint val="75000"/>
                  </a:prstClr>
                </a:solidFill>
                <a:latin typeface="Georgia"/>
              </a:rPr>
              <a:t>						</a:t>
            </a:r>
          </a:p>
          <a:p>
            <a:pPr algn="l"/>
            <a:endParaRPr lang="en-US">
              <a:solidFill>
                <a:prstClr val="black"/>
              </a:solidFill>
            </a:endParaRPr>
          </a:p>
          <a:p>
            <a:pPr algn="l"/>
            <a:endParaRPr lang="en-US">
              <a:solidFill>
                <a:prstClr val="black"/>
              </a:solidFill>
            </a:endParaRPr>
          </a:p>
        </p:txBody>
      </p:sp>
    </p:spTree>
    <p:extLst>
      <p:ext uri="{BB962C8B-B14F-4D97-AF65-F5344CB8AC3E}">
        <p14:creationId xmlns:p14="http://schemas.microsoft.com/office/powerpoint/2010/main" val="1272198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BCABC3-1601-3CA4-C4E8-5EB15D59505A}"/>
              </a:ext>
            </a:extLst>
          </p:cNvPr>
          <p:cNvGrpSpPr>
            <a:grpSpLocks noChangeAspect="1"/>
          </p:cNvGrpSpPr>
          <p:nvPr/>
        </p:nvGrpSpPr>
        <p:grpSpPr>
          <a:xfrm>
            <a:off x="958369" y="317910"/>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ChangeAspect="1"/>
            </p:cNvPicPr>
            <p:nvPr/>
          </p:nvPicPr>
          <p:blipFill>
            <a:blip r:embed="rId2"/>
            <a:stretch>
              <a:fillRect/>
            </a:stretch>
          </p:blipFill>
          <p:spPr>
            <a:xfrm>
              <a:off x="1850735" y="3352487"/>
              <a:ext cx="2872314" cy="1992818"/>
            </a:xfrm>
            <a:prstGeom prst="rect">
              <a:avLst/>
            </a:prstGeom>
          </p:spPr>
        </p:pic>
      </p:grpSp>
      <p:sp>
        <p:nvSpPr>
          <p:cNvPr id="6" name="Subtitle 2">
            <a:extLst>
              <a:ext uri="{FF2B5EF4-FFF2-40B4-BE49-F238E27FC236}">
                <a16:creationId xmlns:a16="http://schemas.microsoft.com/office/drawing/2014/main" id="{09C2095E-9723-C302-DE55-7E71ECEFF303}"/>
              </a:ext>
            </a:extLst>
          </p:cNvPr>
          <p:cNvSpPr txBox="1">
            <a:spLocks/>
          </p:cNvSpPr>
          <p:nvPr/>
        </p:nvSpPr>
        <p:spPr>
          <a:xfrm>
            <a:off x="667719" y="1865961"/>
            <a:ext cx="8001000" cy="1447800"/>
          </a:xfrm>
          <a:prstGeom prst="rect">
            <a:avLst/>
          </a:prstGeom>
        </p:spPr>
        <p:txBody>
          <a:bodyPr>
            <a:norm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6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429C7BD-34FD-A080-B068-5F7E754E1AE2}"/>
              </a:ext>
            </a:extLst>
          </p:cNvPr>
          <p:cNvSpPr/>
          <p:nvPr/>
        </p:nvSpPr>
        <p:spPr>
          <a:xfrm>
            <a:off x="2366801" y="1747768"/>
            <a:ext cx="8686800" cy="28007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a:ln>
                  <a:noFill/>
                </a:ln>
                <a:solidFill>
                  <a:srgbClr val="00194C"/>
                </a:solidFill>
                <a:effectLst/>
                <a:uLnTx/>
                <a:uFillTx/>
                <a:latin typeface="Times New Roman" panose="02020603050405020304" pitchFamily="18" charset="0"/>
                <a:ea typeface="+mn-ea"/>
                <a:cs typeface="Times New Roman" panose="02020603050405020304" pitchFamily="18" charset="0"/>
              </a:rPr>
              <a:t>October 24 Regular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4C"/>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itle 8">
            <a:extLst>
              <a:ext uri="{FF2B5EF4-FFF2-40B4-BE49-F238E27FC236}">
                <a16:creationId xmlns:a16="http://schemas.microsoft.com/office/drawing/2014/main" id="{602B6228-DD49-FB85-7E41-C2CE33EA2006}"/>
              </a:ext>
            </a:extLst>
          </p:cNvPr>
          <p:cNvSpPr>
            <a:spLocks noGrp="1"/>
          </p:cNvSpPr>
          <p:nvPr>
            <p:ph type="title"/>
          </p:nvPr>
        </p:nvSpPr>
        <p:spPr>
          <a:xfrm>
            <a:off x="1743928" y="1024984"/>
            <a:ext cx="8333222" cy="1147969"/>
          </a:xfrm>
        </p:spPr>
        <p:txBody>
          <a:bodyPr/>
          <a:lstStyle/>
          <a:p>
            <a:r>
              <a:rPr lang="en-US">
                <a:latin typeface="Times New Roman" panose="02020603050405020304" pitchFamily="18" charset="0"/>
                <a:cs typeface="Times New Roman" panose="02020603050405020304" pitchFamily="18" charset="0"/>
              </a:rPr>
              <a:t>Approval of Minutes</a:t>
            </a:r>
          </a:p>
        </p:txBody>
      </p:sp>
      <p:sp>
        <p:nvSpPr>
          <p:cNvPr id="2" name="TextBox 1">
            <a:extLst>
              <a:ext uri="{FF2B5EF4-FFF2-40B4-BE49-F238E27FC236}">
                <a16:creationId xmlns:a16="http://schemas.microsoft.com/office/drawing/2014/main" id="{EB8049E2-5A4E-73D0-8F5E-23D7F501F452}"/>
              </a:ext>
            </a:extLst>
          </p:cNvPr>
          <p:cNvSpPr txBox="1"/>
          <p:nvPr/>
        </p:nvSpPr>
        <p:spPr>
          <a:xfrm>
            <a:off x="4898725" y="6374154"/>
            <a:ext cx="2394550"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Times New Roman"/>
              </a:rPr>
              <a:t>Agenda Item No. </a:t>
            </a:r>
            <a:r>
              <a:rPr lang="en-US" sz="2000" dirty="0">
                <a:solidFill>
                  <a:prstClr val="black"/>
                </a:solidFill>
                <a:latin typeface="Calibri Light" panose="020F0302020204030204"/>
                <a:cs typeface="Times New Roman"/>
              </a:rPr>
              <a:t>2</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endParaRPr>
          </a:p>
        </p:txBody>
      </p:sp>
    </p:spTree>
    <p:extLst>
      <p:ext uri="{BB962C8B-B14F-4D97-AF65-F5344CB8AC3E}">
        <p14:creationId xmlns:p14="http://schemas.microsoft.com/office/powerpoint/2010/main" val="2415036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Out-of-State and Arkansas Private Institutions</a:t>
            </a:r>
          </a:p>
        </p:txBody>
      </p:sp>
      <p:sp>
        <p:nvSpPr>
          <p:cNvPr id="3" name="Content Placeholder 2"/>
          <p:cNvSpPr>
            <a:spLocks noGrp="1"/>
          </p:cNvSpPr>
          <p:nvPr>
            <p:ph type="subTitle" idx="1"/>
          </p:nvPr>
        </p:nvSpPr>
        <p:spPr>
          <a:xfrm>
            <a:off x="1676400" y="1981200"/>
            <a:ext cx="8991600" cy="4495800"/>
          </a:xfrm>
        </p:spPr>
        <p:txBody>
          <a:bodyPr>
            <a:noAutofit/>
          </a:bodyPr>
          <a:lstStyle/>
          <a:p>
            <a:pPr algn="l"/>
            <a:r>
              <a:rPr lang="en-US" b="1"/>
              <a:t>2024-25: 44 Institutions</a:t>
            </a:r>
            <a:endParaRPr lang="en-US" sz="1200"/>
          </a:p>
          <a:p>
            <a:pPr algn="l">
              <a:tabLst>
                <a:tab pos="511175" algn="l"/>
                <a:tab pos="1139825" algn="l"/>
                <a:tab pos="1200150" algn="l"/>
              </a:tabLst>
            </a:pPr>
            <a:r>
              <a:rPr lang="en-US" sz="2800"/>
              <a:t>			      8 Arkansas Campuses		</a:t>
            </a:r>
          </a:p>
          <a:p>
            <a:pPr algn="l">
              <a:tabLst>
                <a:tab pos="511175" algn="l"/>
                <a:tab pos="1139825" algn="l"/>
                <a:tab pos="1200150" algn="l"/>
              </a:tabLst>
            </a:pPr>
            <a:r>
              <a:rPr lang="en-US" sz="2800"/>
              <a:t>		       36 Institutions with programs delivered only 			      through distance technology to Arkansas students</a:t>
            </a:r>
          </a:p>
          <a:p>
            <a:pPr lvl="1" algn="l"/>
            <a:endParaRPr lang="en-US" sz="1200">
              <a:solidFill>
                <a:schemeClr val="tx1"/>
              </a:solidFill>
            </a:endParaRPr>
          </a:p>
          <a:p>
            <a:pPr marL="0" lvl="1" algn="l">
              <a:spcBef>
                <a:spcPts val="0"/>
              </a:spcBef>
              <a:tabLst>
                <a:tab pos="511175" algn="l"/>
                <a:tab pos="1139825" algn="l"/>
              </a:tabLst>
            </a:pPr>
            <a:r>
              <a:rPr lang="en-US">
                <a:solidFill>
                  <a:schemeClr val="tx1"/>
                </a:solidFill>
              </a:rPr>
              <a:t>		       5 Institutions offering programs both on 			      Arkansas campuses and delivered through 			      distance technology</a:t>
            </a:r>
          </a:p>
          <a:p>
            <a:pPr marL="0" lvl="1" algn="l">
              <a:spcBef>
                <a:spcPts val="0"/>
              </a:spcBef>
              <a:tabLst>
                <a:tab pos="511175" algn="l"/>
                <a:tab pos="1139825" algn="l"/>
              </a:tabLst>
            </a:pPr>
            <a:endParaRPr lang="en-US" sz="1200">
              <a:solidFill>
                <a:schemeClr val="tx1"/>
              </a:solidFill>
            </a:endParaRPr>
          </a:p>
          <a:p>
            <a:pPr marL="0" lvl="1" algn="l">
              <a:spcBef>
                <a:spcPts val="0"/>
              </a:spcBef>
              <a:tabLst>
                <a:tab pos="511175" algn="l"/>
                <a:tab pos="1139825" algn="l"/>
              </a:tabLst>
            </a:pPr>
            <a:r>
              <a:rPr lang="en-US">
                <a:solidFill>
                  <a:schemeClr val="tx1"/>
                </a:solidFill>
              </a:rPr>
              <a:t>		      3 Institutions offering programs only on an  		             Arkansas campus</a:t>
            </a:r>
          </a:p>
          <a:p>
            <a:pPr marL="0" lvl="1" algn="l">
              <a:spcBef>
                <a:spcPts val="0"/>
              </a:spcBef>
              <a:tabLst>
                <a:tab pos="511175" algn="l"/>
                <a:tab pos="1139825" algn="l"/>
              </a:tabLst>
            </a:pPr>
            <a:r>
              <a:rPr lang="en-US">
                <a:solidFill>
                  <a:schemeClr val="tx1"/>
                </a:solidFill>
              </a:rPr>
              <a:t>													</a:t>
            </a:r>
          </a:p>
        </p:txBody>
      </p:sp>
    </p:spTree>
    <p:extLst>
      <p:ext uri="{BB962C8B-B14F-4D97-AF65-F5344CB8AC3E}">
        <p14:creationId xmlns:p14="http://schemas.microsoft.com/office/powerpoint/2010/main" val="2680001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Degrees Offered</a:t>
            </a:r>
            <a:endParaRPr lang="en-US" sz="8800"/>
          </a:p>
        </p:txBody>
      </p:sp>
      <p:sp>
        <p:nvSpPr>
          <p:cNvPr id="3" name="Subtitle 2"/>
          <p:cNvSpPr>
            <a:spLocks noGrp="1"/>
          </p:cNvSpPr>
          <p:nvPr>
            <p:ph type="subTitle" idx="1"/>
          </p:nvPr>
        </p:nvSpPr>
        <p:spPr/>
        <p:txBody>
          <a:bodyPr/>
          <a:lstStyle/>
          <a:p>
            <a:endParaRPr lang="en-US"/>
          </a:p>
          <a:p>
            <a:r>
              <a:rPr lang="en-US"/>
              <a:t>July 1, 2024 – June 30, 2025</a:t>
            </a:r>
          </a:p>
          <a:p>
            <a:endParaRPr lang="en-US"/>
          </a:p>
        </p:txBody>
      </p:sp>
      <p:graphicFrame>
        <p:nvGraphicFramePr>
          <p:cNvPr id="4" name="Table 3"/>
          <p:cNvGraphicFramePr>
            <a:graphicFrameLocks noGrp="1"/>
          </p:cNvGraphicFramePr>
          <p:nvPr/>
        </p:nvGraphicFramePr>
        <p:xfrm>
          <a:off x="2057400" y="2971800"/>
          <a:ext cx="8305800" cy="2362200"/>
        </p:xfrm>
        <a:graphic>
          <a:graphicData uri="http://schemas.openxmlformats.org/drawingml/2006/table">
            <a:tbl>
              <a:tblPr firstRow="1" bandRow="1">
                <a:tableStyleId>{21E4AEA4-8DFA-4A89-87EB-49C32662AFE0}</a:tableStyleId>
              </a:tblPr>
              <a:tblGrid>
                <a:gridCol w="41148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90550">
                <a:tc>
                  <a:txBody>
                    <a:bodyPr/>
                    <a:lstStyle/>
                    <a:p>
                      <a:r>
                        <a:rPr lang="en-US">
                          <a:latin typeface="Times New Roman" pitchFamily="18" charset="0"/>
                          <a:cs typeface="Times New Roman" pitchFamily="18" charset="0"/>
                        </a:rPr>
                        <a:t>Type of Degree</a:t>
                      </a:r>
                    </a:p>
                  </a:txBody>
                  <a:tcPr/>
                </a:tc>
                <a:tc>
                  <a:txBody>
                    <a:bodyPr/>
                    <a:lstStyle/>
                    <a:p>
                      <a:r>
                        <a:rPr lang="en-US">
                          <a:latin typeface="Times New Roman" pitchFamily="18" charset="0"/>
                          <a:cs typeface="Times New Roman" pitchFamily="18" charset="0"/>
                        </a:rPr>
                        <a:t>Number of degrees</a:t>
                      </a:r>
                      <a:r>
                        <a:rPr lang="en-US" baseline="0">
                          <a:latin typeface="Times New Roman" pitchFamily="18" charset="0"/>
                          <a:cs typeface="Times New Roman" pitchFamily="18" charset="0"/>
                        </a:rPr>
                        <a:t> offered</a:t>
                      </a:r>
                      <a:endParaRPr lang="en-US">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590550">
                <a:tc>
                  <a:txBody>
                    <a:bodyPr/>
                    <a:lstStyle/>
                    <a:p>
                      <a:r>
                        <a:rPr lang="en-US">
                          <a:latin typeface="Times New Roman" pitchFamily="18" charset="0"/>
                          <a:cs typeface="Times New Roman" pitchFamily="18" charset="0"/>
                        </a:rPr>
                        <a:t>Undergraduate</a:t>
                      </a:r>
                    </a:p>
                  </a:txBody>
                  <a:tcPr/>
                </a:tc>
                <a:tc>
                  <a:txBody>
                    <a:bodyPr/>
                    <a:lstStyle/>
                    <a:p>
                      <a:r>
                        <a:rPr lang="en-US">
                          <a:latin typeface="Times New Roman" pitchFamily="18" charset="0"/>
                          <a:cs typeface="Times New Roman" pitchFamily="18" charset="0"/>
                        </a:rPr>
                        <a:t> 289</a:t>
                      </a:r>
                    </a:p>
                  </a:txBody>
                  <a:tcPr/>
                </a:tc>
                <a:extLst>
                  <a:ext uri="{0D108BD9-81ED-4DB2-BD59-A6C34878D82A}">
                    <a16:rowId xmlns:a16="http://schemas.microsoft.com/office/drawing/2014/main" val="10001"/>
                  </a:ext>
                </a:extLst>
              </a:tr>
              <a:tr h="590550">
                <a:tc>
                  <a:txBody>
                    <a:bodyPr/>
                    <a:lstStyle/>
                    <a:p>
                      <a:r>
                        <a:rPr lang="en-US">
                          <a:latin typeface="Times New Roman" pitchFamily="18" charset="0"/>
                          <a:cs typeface="Times New Roman" pitchFamily="18" charset="0"/>
                        </a:rPr>
                        <a:t>Graduate</a:t>
                      </a:r>
                    </a:p>
                  </a:txBody>
                  <a:tcPr/>
                </a:tc>
                <a:tc>
                  <a:txBody>
                    <a:bodyPr/>
                    <a:lstStyle/>
                    <a:p>
                      <a:r>
                        <a:rPr lang="en-US">
                          <a:latin typeface="Times New Roman" pitchFamily="18" charset="0"/>
                          <a:cs typeface="Times New Roman" pitchFamily="18" charset="0"/>
                        </a:rPr>
                        <a:t> 538</a:t>
                      </a:r>
                    </a:p>
                  </a:txBody>
                  <a:tcPr/>
                </a:tc>
                <a:extLst>
                  <a:ext uri="{0D108BD9-81ED-4DB2-BD59-A6C34878D82A}">
                    <a16:rowId xmlns:a16="http://schemas.microsoft.com/office/drawing/2014/main" val="10002"/>
                  </a:ext>
                </a:extLst>
              </a:tr>
              <a:tr h="590550">
                <a:tc>
                  <a:txBody>
                    <a:bodyPr/>
                    <a:lstStyle/>
                    <a:p>
                      <a:r>
                        <a:rPr lang="en-US">
                          <a:latin typeface="Times New Roman" pitchFamily="18" charset="0"/>
                          <a:cs typeface="Times New Roman" pitchFamily="18" charset="0"/>
                        </a:rPr>
                        <a:t>Total</a:t>
                      </a:r>
                    </a:p>
                  </a:txBody>
                  <a:tcPr/>
                </a:tc>
                <a:tc>
                  <a:txBody>
                    <a:bodyPr/>
                    <a:lstStyle/>
                    <a:p>
                      <a:r>
                        <a:rPr lang="en-US">
                          <a:latin typeface="Times New Roman" pitchFamily="18" charset="0"/>
                          <a:cs typeface="Times New Roman" pitchFamily="18" charset="0"/>
                        </a:rPr>
                        <a:t> 827</a:t>
                      </a:r>
                    </a:p>
                  </a:txBody>
                  <a:tcPr/>
                </a:tc>
                <a:extLst>
                  <a:ext uri="{0D108BD9-81ED-4DB2-BD59-A6C34878D82A}">
                    <a16:rowId xmlns:a16="http://schemas.microsoft.com/office/drawing/2014/main" val="1636205424"/>
                  </a:ext>
                </a:extLst>
              </a:tr>
            </a:tbl>
          </a:graphicData>
        </a:graphic>
      </p:graphicFrame>
      <p:sp>
        <p:nvSpPr>
          <p:cNvPr id="5" name="TextBox 4">
            <a:extLst>
              <a:ext uri="{FF2B5EF4-FFF2-40B4-BE49-F238E27FC236}">
                <a16:creationId xmlns:a16="http://schemas.microsoft.com/office/drawing/2014/main" id="{241C4C61-72B2-824F-5492-47AA188FD861}"/>
              </a:ext>
            </a:extLst>
          </p:cNvPr>
          <p:cNvSpPr txBox="1"/>
          <p:nvPr/>
        </p:nvSpPr>
        <p:spPr>
          <a:xfrm>
            <a:off x="2133600" y="5486401"/>
            <a:ext cx="8153400" cy="646331"/>
          </a:xfrm>
          <a:prstGeom prst="rect">
            <a:avLst/>
          </a:prstGeom>
          <a:noFill/>
        </p:spPr>
        <p:txBody>
          <a:bodyPr wrap="square" rtlCol="0">
            <a:spAutoFit/>
          </a:bodyPr>
          <a:lstStyle/>
          <a:p>
            <a:r>
              <a:rPr lang="en-US">
                <a:solidFill>
                  <a:prstClr val="black"/>
                </a:solidFill>
                <a:latin typeface="Georgia"/>
              </a:rPr>
              <a:t>ADHE did not see a substantial increase in programs were certified from last year and made available for students to enroll.</a:t>
            </a:r>
          </a:p>
        </p:txBody>
      </p:sp>
    </p:spTree>
    <p:extLst>
      <p:ext uri="{BB962C8B-B14F-4D97-AF65-F5344CB8AC3E}">
        <p14:creationId xmlns:p14="http://schemas.microsoft.com/office/powerpoint/2010/main" val="1815427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Student Enrollment and Graduates</a:t>
            </a:r>
          </a:p>
        </p:txBody>
      </p:sp>
      <p:sp>
        <p:nvSpPr>
          <p:cNvPr id="3" name="Subtitle 2"/>
          <p:cNvSpPr>
            <a:spLocks noGrp="1"/>
          </p:cNvSpPr>
          <p:nvPr>
            <p:ph type="subTitle" idx="1"/>
          </p:nvPr>
        </p:nvSpPr>
        <p:spPr>
          <a:xfrm>
            <a:off x="1524000" y="1417638"/>
            <a:ext cx="9144000" cy="1600200"/>
          </a:xfrm>
        </p:spPr>
        <p:txBody>
          <a:bodyPr/>
          <a:lstStyle/>
          <a:p>
            <a:r>
              <a:rPr lang="en-US"/>
              <a:t>July 1, 2024 – June 30, 2025</a:t>
            </a:r>
          </a:p>
          <a:p>
            <a:endParaRPr lang="en-US"/>
          </a:p>
        </p:txBody>
      </p:sp>
      <p:sp>
        <p:nvSpPr>
          <p:cNvPr id="4" name="Rectangle 3"/>
          <p:cNvSpPr/>
          <p:nvPr/>
        </p:nvSpPr>
        <p:spPr>
          <a:xfrm>
            <a:off x="2209800" y="2743200"/>
            <a:ext cx="7772400" cy="3046988"/>
          </a:xfrm>
          <a:prstGeom prst="rect">
            <a:avLst/>
          </a:prstGeom>
        </p:spPr>
        <p:txBody>
          <a:bodyPr wrap="square">
            <a:spAutoFit/>
          </a:bodyPr>
          <a:lstStyle/>
          <a:p>
            <a:pPr marL="342900" indent="-342900">
              <a:buFont typeface="Arial" panose="020B0604020202020204" pitchFamily="34" charset="0"/>
              <a:buChar char="•"/>
            </a:pPr>
            <a:r>
              <a:rPr lang="en-US" sz="2400">
                <a:solidFill>
                  <a:prstClr val="black"/>
                </a:solidFill>
                <a:latin typeface="Times New Roman" pitchFamily="18" charset="0"/>
                <a:cs typeface="Times New Roman" pitchFamily="18" charset="0"/>
              </a:rPr>
              <a:t>Online Enrollment – 3,725</a:t>
            </a:r>
          </a:p>
          <a:p>
            <a:pPr marL="342900" indent="-342900">
              <a:buFont typeface="Arial" panose="020B0604020202020204" pitchFamily="34" charset="0"/>
              <a:buChar char="•"/>
            </a:pPr>
            <a:r>
              <a:rPr lang="en-US" sz="2400">
                <a:solidFill>
                  <a:prstClr val="black"/>
                </a:solidFill>
                <a:latin typeface="Times New Roman" pitchFamily="18" charset="0"/>
                <a:cs typeface="Times New Roman" pitchFamily="18" charset="0"/>
              </a:rPr>
              <a:t>Onsite Enrollment – 3,226</a:t>
            </a:r>
          </a:p>
          <a:p>
            <a:endParaRPr lang="en-US" sz="2400">
              <a:solidFill>
                <a:prstClr val="black"/>
              </a:solidFill>
              <a:latin typeface="Times New Roman" pitchFamily="18" charset="0"/>
              <a:cs typeface="Times New Roman" pitchFamily="18" charset="0"/>
            </a:endParaRPr>
          </a:p>
          <a:p>
            <a:pPr marL="342900" indent="-342900">
              <a:buFont typeface="Arial" panose="020B0604020202020204" pitchFamily="34" charset="0"/>
              <a:buChar char="•"/>
            </a:pPr>
            <a:r>
              <a:rPr lang="en-US" sz="2400">
                <a:solidFill>
                  <a:prstClr val="black"/>
                </a:solidFill>
                <a:latin typeface="Times New Roman" pitchFamily="18" charset="0"/>
                <a:cs typeface="Times New Roman" pitchFamily="18" charset="0"/>
              </a:rPr>
              <a:t>Total Enrollment – 6,951</a:t>
            </a:r>
          </a:p>
          <a:p>
            <a:r>
              <a:rPr lang="en-US" sz="2400">
                <a:solidFill>
                  <a:prstClr val="black"/>
                </a:solidFill>
                <a:latin typeface="Times New Roman" pitchFamily="18" charset="0"/>
                <a:cs typeface="Times New Roman" pitchFamily="18" charset="0"/>
              </a:rPr>
              <a:t>     (340 less than last year)</a:t>
            </a:r>
          </a:p>
          <a:p>
            <a:r>
              <a:rPr lang="en-US" sz="2400">
                <a:solidFill>
                  <a:prstClr val="black"/>
                </a:solidFill>
                <a:latin typeface="Times New Roman" pitchFamily="18" charset="0"/>
                <a:cs typeface="Times New Roman" pitchFamily="18" charset="0"/>
              </a:rPr>
              <a:t> </a:t>
            </a:r>
          </a:p>
          <a:p>
            <a:pPr marL="342900" indent="-342900">
              <a:buFont typeface="Arial" panose="020B0604020202020204" pitchFamily="34" charset="0"/>
              <a:buChar char="•"/>
            </a:pPr>
            <a:r>
              <a:rPr lang="en-US" sz="2400">
                <a:solidFill>
                  <a:prstClr val="black"/>
                </a:solidFill>
                <a:latin typeface="Times New Roman" pitchFamily="18" charset="0"/>
                <a:cs typeface="Times New Roman" pitchFamily="18" charset="0"/>
              </a:rPr>
              <a:t>Total Graduates – 1,562</a:t>
            </a:r>
          </a:p>
          <a:p>
            <a:r>
              <a:rPr lang="en-US" sz="2400">
                <a:solidFill>
                  <a:prstClr val="black"/>
                </a:solidFill>
                <a:latin typeface="Times New Roman" pitchFamily="18" charset="0"/>
                <a:cs typeface="Times New Roman" pitchFamily="18" charset="0"/>
              </a:rPr>
              <a:t>     (221 more than last year)</a:t>
            </a:r>
            <a:endParaRPr lang="en-US" sz="2400">
              <a:solidFill>
                <a:prstClr val="black"/>
              </a:solidFill>
              <a:latin typeface="Georgia"/>
            </a:endParaRPr>
          </a:p>
        </p:txBody>
      </p:sp>
    </p:spTree>
    <p:extLst>
      <p:ext uri="{BB962C8B-B14F-4D97-AF65-F5344CB8AC3E}">
        <p14:creationId xmlns:p14="http://schemas.microsoft.com/office/powerpoint/2010/main" val="2631394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524000" y="274638"/>
            <a:ext cx="9144000" cy="1143000"/>
          </a:xfrm>
          <a:solidFill>
            <a:schemeClr val="tx2"/>
          </a:solidFill>
        </p:spPr>
        <p:txBody>
          <a:bodyPr>
            <a:normAutofit/>
          </a:bodyPr>
          <a:lstStyle/>
          <a:p>
            <a:pPr algn="ctr"/>
            <a:r>
              <a:rPr lang="en-US" b="1">
                <a:solidFill>
                  <a:schemeClr val="bg1"/>
                </a:solidFill>
                <a:latin typeface="Times New Roman" pitchFamily="18" charset="0"/>
                <a:cs typeface="Times New Roman" pitchFamily="18" charset="0"/>
              </a:rPr>
              <a:t>Graduates by Degree</a:t>
            </a:r>
            <a:endParaRPr lang="en-US" sz="4000">
              <a:solidFill>
                <a:schemeClr val="bg1"/>
              </a:solidFill>
            </a:endParaRPr>
          </a:p>
        </p:txBody>
      </p:sp>
      <p:graphicFrame>
        <p:nvGraphicFramePr>
          <p:cNvPr id="11" name="Table 10"/>
          <p:cNvGraphicFramePr>
            <a:graphicFrameLocks noGrp="1"/>
          </p:cNvGraphicFramePr>
          <p:nvPr/>
        </p:nvGraphicFramePr>
        <p:xfrm>
          <a:off x="2286000" y="2044321"/>
          <a:ext cx="7886700" cy="3413760"/>
        </p:xfrm>
        <a:graphic>
          <a:graphicData uri="http://schemas.openxmlformats.org/drawingml/2006/table">
            <a:tbl>
              <a:tblPr firstRow="1" bandRow="1">
                <a:tableStyleId>{F5AB1C69-6EDB-4FF4-983F-18BD219EF322}</a:tableStyleId>
              </a:tblPr>
              <a:tblGrid>
                <a:gridCol w="38481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tblGrid>
              <a:tr h="426720">
                <a:tc>
                  <a:txBody>
                    <a:bodyPr/>
                    <a:lstStyle/>
                    <a:p>
                      <a:r>
                        <a:rPr lang="en-US">
                          <a:latin typeface="Times New Roman" pitchFamily="18" charset="0"/>
                          <a:cs typeface="Times New Roman" pitchFamily="18" charset="0"/>
                        </a:rPr>
                        <a:t>Type of Degree</a:t>
                      </a:r>
                    </a:p>
                  </a:txBody>
                  <a:tcPr/>
                </a:tc>
                <a:tc>
                  <a:txBody>
                    <a:bodyPr/>
                    <a:lstStyle/>
                    <a:p>
                      <a:r>
                        <a:rPr lang="en-US">
                          <a:latin typeface="Times New Roman" pitchFamily="18" charset="0"/>
                          <a:cs typeface="Times New Roman" pitchFamily="18" charset="0"/>
                        </a:rPr>
                        <a:t>Number of Graduates by Degree</a:t>
                      </a:r>
                      <a:r>
                        <a:rPr lang="en-US" baseline="0">
                          <a:latin typeface="Times New Roman" pitchFamily="18" charset="0"/>
                          <a:cs typeface="Times New Roman" pitchFamily="18" charset="0"/>
                        </a:rPr>
                        <a:t> Type</a:t>
                      </a:r>
                      <a:endParaRPr lang="en-US">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Times New Roman" pitchFamily="18" charset="0"/>
                          <a:cs typeface="Times New Roman" pitchFamily="18" charset="0"/>
                        </a:rPr>
                        <a:t>Certificates</a:t>
                      </a:r>
                    </a:p>
                  </a:txBody>
                  <a:tcPr/>
                </a:tc>
                <a:tc>
                  <a:txBody>
                    <a:bodyPr/>
                    <a:lstStyle/>
                    <a:p>
                      <a:r>
                        <a:rPr lang="en-US">
                          <a:latin typeface="Times New Roman" pitchFamily="18" charset="0"/>
                          <a:cs typeface="Times New Roman" pitchFamily="18" charset="0"/>
                        </a:rPr>
                        <a:t>   392</a:t>
                      </a:r>
                    </a:p>
                  </a:txBody>
                  <a:tcPr/>
                </a:tc>
                <a:extLst>
                  <a:ext uri="{0D108BD9-81ED-4DB2-BD59-A6C34878D82A}">
                    <a16:rowId xmlns:a16="http://schemas.microsoft.com/office/drawing/2014/main" val="10001"/>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Times New Roman" pitchFamily="18" charset="0"/>
                          <a:cs typeface="Times New Roman" pitchFamily="18" charset="0"/>
                        </a:rPr>
                        <a:t>Associate of</a:t>
                      </a:r>
                      <a:r>
                        <a:rPr lang="en-US" baseline="0">
                          <a:latin typeface="Times New Roman" pitchFamily="18" charset="0"/>
                          <a:cs typeface="Times New Roman" pitchFamily="18" charset="0"/>
                        </a:rPr>
                        <a:t> Applied Science Degrees</a:t>
                      </a:r>
                      <a:endParaRPr lang="en-US">
                        <a:latin typeface="Times New Roman" pitchFamily="18" charset="0"/>
                        <a:cs typeface="Times New Roman" pitchFamily="18" charset="0"/>
                      </a:endParaRPr>
                    </a:p>
                  </a:txBody>
                  <a:tcPr/>
                </a:tc>
                <a:tc>
                  <a:txBody>
                    <a:bodyPr/>
                    <a:lstStyle/>
                    <a:p>
                      <a:r>
                        <a:rPr lang="en-US">
                          <a:latin typeface="Times New Roman" pitchFamily="18" charset="0"/>
                          <a:cs typeface="Times New Roman" pitchFamily="18" charset="0"/>
                        </a:rPr>
                        <a:t>   473</a:t>
                      </a:r>
                    </a:p>
                  </a:txBody>
                  <a:tcPr/>
                </a:tc>
                <a:extLst>
                  <a:ext uri="{0D108BD9-81ED-4DB2-BD59-A6C34878D82A}">
                    <a16:rowId xmlns:a16="http://schemas.microsoft.com/office/drawing/2014/main" val="10002"/>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Times New Roman" pitchFamily="18" charset="0"/>
                          <a:cs typeface="Times New Roman" pitchFamily="18" charset="0"/>
                        </a:rPr>
                        <a:t>Associate of Arts/Science Degrees</a:t>
                      </a:r>
                    </a:p>
                  </a:txBody>
                  <a:tcPr/>
                </a:tc>
                <a:tc>
                  <a:txBody>
                    <a:bodyPr/>
                    <a:lstStyle/>
                    <a:p>
                      <a:r>
                        <a:rPr lang="en-US">
                          <a:latin typeface="Times New Roman" pitchFamily="18" charset="0"/>
                          <a:cs typeface="Times New Roman" pitchFamily="18" charset="0"/>
                        </a:rPr>
                        <a:t>     22</a:t>
                      </a:r>
                    </a:p>
                  </a:txBody>
                  <a:tcPr/>
                </a:tc>
                <a:extLst>
                  <a:ext uri="{0D108BD9-81ED-4DB2-BD59-A6C34878D82A}">
                    <a16:rowId xmlns:a16="http://schemas.microsoft.com/office/drawing/2014/main" val="1042671559"/>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Times New Roman" pitchFamily="18" charset="0"/>
                          <a:cs typeface="Times New Roman" pitchFamily="18" charset="0"/>
                        </a:rPr>
                        <a:t>Bachelor’s Degrees</a:t>
                      </a:r>
                    </a:p>
                  </a:txBody>
                  <a:tcPr/>
                </a:tc>
                <a:tc>
                  <a:txBody>
                    <a:bodyPr/>
                    <a:lstStyle/>
                    <a:p>
                      <a:r>
                        <a:rPr lang="en-US">
                          <a:latin typeface="Times New Roman" pitchFamily="18" charset="0"/>
                          <a:cs typeface="Times New Roman" pitchFamily="18" charset="0"/>
                        </a:rPr>
                        <a:t>   174</a:t>
                      </a:r>
                    </a:p>
                  </a:txBody>
                  <a:tcPr/>
                </a:tc>
                <a:extLst>
                  <a:ext uri="{0D108BD9-81ED-4DB2-BD59-A6C34878D82A}">
                    <a16:rowId xmlns:a16="http://schemas.microsoft.com/office/drawing/2014/main" val="10003"/>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Times New Roman" pitchFamily="18" charset="0"/>
                          <a:cs typeface="Times New Roman" pitchFamily="18" charset="0"/>
                        </a:rPr>
                        <a:t>Master’s Degrees</a:t>
                      </a:r>
                    </a:p>
                  </a:txBody>
                  <a:tcPr/>
                </a:tc>
                <a:tc>
                  <a:txBody>
                    <a:bodyPr/>
                    <a:lstStyle/>
                    <a:p>
                      <a:r>
                        <a:rPr lang="en-US">
                          <a:latin typeface="Times New Roman" pitchFamily="18" charset="0"/>
                          <a:cs typeface="Times New Roman" pitchFamily="18" charset="0"/>
                        </a:rPr>
                        <a:t>   168</a:t>
                      </a:r>
                    </a:p>
                  </a:txBody>
                  <a:tcPr/>
                </a:tc>
                <a:extLst>
                  <a:ext uri="{0D108BD9-81ED-4DB2-BD59-A6C34878D82A}">
                    <a16:rowId xmlns:a16="http://schemas.microsoft.com/office/drawing/2014/main" val="10004"/>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Times New Roman" pitchFamily="18" charset="0"/>
                          <a:cs typeface="Times New Roman" pitchFamily="18" charset="0"/>
                        </a:rPr>
                        <a:t>Doctoral Degrees</a:t>
                      </a:r>
                    </a:p>
                  </a:txBody>
                  <a:tcPr/>
                </a:tc>
                <a:tc>
                  <a:txBody>
                    <a:bodyPr/>
                    <a:lstStyle/>
                    <a:p>
                      <a:r>
                        <a:rPr lang="en-US">
                          <a:latin typeface="Times New Roman" pitchFamily="18" charset="0"/>
                          <a:cs typeface="Times New Roman" pitchFamily="18" charset="0"/>
                        </a:rPr>
                        <a:t>   333</a:t>
                      </a:r>
                    </a:p>
                  </a:txBody>
                  <a:tcPr/>
                </a:tc>
                <a:extLst>
                  <a:ext uri="{0D108BD9-81ED-4DB2-BD59-A6C34878D82A}">
                    <a16:rowId xmlns:a16="http://schemas.microsoft.com/office/drawing/2014/main" val="10005"/>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Times New Roman" pitchFamily="18" charset="0"/>
                          <a:cs typeface="Times New Roman" pitchFamily="18" charset="0"/>
                        </a:rPr>
                        <a:t>Total</a:t>
                      </a:r>
                    </a:p>
                  </a:txBody>
                  <a:tcPr/>
                </a:tc>
                <a:tc>
                  <a:txBody>
                    <a:bodyPr/>
                    <a:lstStyle/>
                    <a:p>
                      <a:r>
                        <a:rPr lang="en-US">
                          <a:latin typeface="Times New Roman" pitchFamily="18" charset="0"/>
                          <a:cs typeface="Times New Roman" pitchFamily="18" charset="0"/>
                        </a:rPr>
                        <a:t>1, 562</a:t>
                      </a:r>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3357654" y="1401763"/>
            <a:ext cx="5493812" cy="646331"/>
          </a:xfrm>
          <a:prstGeom prst="rect">
            <a:avLst/>
          </a:prstGeom>
          <a:noFill/>
        </p:spPr>
        <p:txBody>
          <a:bodyPr wrap="none" rtlCol="0">
            <a:spAutoFit/>
          </a:bodyPr>
          <a:lstStyle/>
          <a:p>
            <a:r>
              <a:rPr lang="en-US" sz="3600">
                <a:solidFill>
                  <a:prstClr val="black"/>
                </a:solidFill>
                <a:latin typeface="Times New Roman" pitchFamily="18" charset="0"/>
                <a:cs typeface="Times New Roman" pitchFamily="18" charset="0"/>
              </a:rPr>
              <a:t>July 1, 2024 – June 30, 2025</a:t>
            </a:r>
            <a:endParaRPr lang="en-US" sz="3600">
              <a:solidFill>
                <a:prstClr val="black"/>
              </a:solidFill>
              <a:latin typeface="Georgia"/>
            </a:endParaRPr>
          </a:p>
        </p:txBody>
      </p:sp>
    </p:spTree>
    <p:extLst>
      <p:ext uri="{BB962C8B-B14F-4D97-AF65-F5344CB8AC3E}">
        <p14:creationId xmlns:p14="http://schemas.microsoft.com/office/powerpoint/2010/main" val="1687089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4294967295"/>
          </p:nvPr>
        </p:nvSpPr>
        <p:spPr>
          <a:xfrm>
            <a:off x="2057400" y="1752600"/>
            <a:ext cx="8077200" cy="4953000"/>
          </a:xfrm>
        </p:spPr>
        <p:txBody>
          <a:bodyPr>
            <a:normAutofit fontScale="25000" lnSpcReduction="20000"/>
          </a:bodyPr>
          <a:lstStyle/>
          <a:p>
            <a:r>
              <a:rPr lang="en-US" sz="9600"/>
              <a:t>31 institutions offering only church-related training (at Arkansas institutions, seminaries, and churches, and online from other states)</a:t>
            </a:r>
          </a:p>
          <a:p>
            <a:pPr marL="0" indent="0">
              <a:buNone/>
            </a:pPr>
            <a:endParaRPr lang="en-US" sz="9600"/>
          </a:p>
          <a:p>
            <a:pPr>
              <a:lnSpc>
                <a:spcPct val="120000"/>
              </a:lnSpc>
            </a:pPr>
            <a:r>
              <a:rPr lang="en-US" sz="9600"/>
              <a:t>2 institutions offering programs on military installations</a:t>
            </a:r>
          </a:p>
          <a:p>
            <a:pPr marL="0" indent="0">
              <a:lnSpc>
                <a:spcPct val="120000"/>
              </a:lnSpc>
              <a:spcBef>
                <a:spcPts val="0"/>
              </a:spcBef>
              <a:buNone/>
              <a:tabLst>
                <a:tab pos="344488" algn="l"/>
              </a:tabLst>
            </a:pPr>
            <a:r>
              <a:rPr lang="en-US" sz="9600"/>
              <a:t>	</a:t>
            </a:r>
            <a:r>
              <a:rPr lang="en-US" sz="7200"/>
              <a:t>The majority (51% of total annual enrollment) of students enrolled at the 	institution located on the military installation must be active or retired military 	personnel and/or their dependents</a:t>
            </a:r>
          </a:p>
          <a:p>
            <a:pPr marL="0" indent="0">
              <a:lnSpc>
                <a:spcPct val="120000"/>
              </a:lnSpc>
              <a:buNone/>
              <a:tabLst>
                <a:tab pos="344488" algn="l"/>
              </a:tabLst>
            </a:pPr>
            <a:endParaRPr lang="en-US" sz="9600"/>
          </a:p>
          <a:p>
            <a:pPr>
              <a:tabLst>
                <a:tab pos="344488" algn="l"/>
              </a:tabLst>
            </a:pPr>
            <a:r>
              <a:rPr lang="en-US" sz="9600"/>
              <a:t>Out-of-state institutions approved by state higher education agencies to offer degrees by distance technology through a recognized regional or national education compact such as SARA</a:t>
            </a:r>
          </a:p>
          <a:p>
            <a:pPr marL="0" indent="0">
              <a:buNone/>
              <a:tabLst>
                <a:tab pos="344488" algn="l"/>
              </a:tabLst>
            </a:pPr>
            <a:endParaRPr lang="en-US" sz="6000"/>
          </a:p>
          <a:p>
            <a:pPr marL="0" indent="0">
              <a:buNone/>
              <a:tabLst>
                <a:tab pos="344488" algn="l"/>
              </a:tabLst>
            </a:pPr>
            <a:endParaRPr lang="en-US" sz="2800"/>
          </a:p>
          <a:p>
            <a:pPr marL="0" indent="0">
              <a:buNone/>
              <a:tabLst>
                <a:tab pos="344488" algn="l"/>
              </a:tabLst>
            </a:pPr>
            <a:endParaRPr lang="en-US" sz="2800"/>
          </a:p>
          <a:p>
            <a:pPr marL="0" indent="0">
              <a:buNone/>
            </a:pPr>
            <a:r>
              <a:rPr lang="en-US" sz="2400"/>
              <a:t>					</a:t>
            </a:r>
          </a:p>
          <a:p>
            <a:pPr marL="0" indent="0">
              <a:buNone/>
            </a:pPr>
            <a:r>
              <a:rPr lang="en-US" sz="2400"/>
              <a:t>								</a:t>
            </a:r>
            <a:endParaRPr lang="en-US" sz="1900"/>
          </a:p>
        </p:txBody>
      </p:sp>
      <p:sp>
        <p:nvSpPr>
          <p:cNvPr id="5" name="Title 1"/>
          <p:cNvSpPr txBox="1">
            <a:spLocks/>
          </p:cNvSpPr>
          <p:nvPr/>
        </p:nvSpPr>
        <p:spPr>
          <a:xfrm>
            <a:off x="1524000" y="228600"/>
            <a:ext cx="9144000" cy="1143000"/>
          </a:xfrm>
          <a:prstGeom prst="rect">
            <a:avLst/>
          </a:prstGeom>
          <a:solidFill>
            <a:schemeClr val="tx2"/>
          </a:solidFill>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a:lstStyle>
          <a:p>
            <a:pPr algn="ctr"/>
            <a:r>
              <a:rPr lang="en-US" sz="3600">
                <a:solidFill>
                  <a:prstClr val="white"/>
                </a:solidFill>
              </a:rPr>
              <a:t>Institutions Exempt from Certification</a:t>
            </a:r>
          </a:p>
        </p:txBody>
      </p:sp>
    </p:spTree>
    <p:extLst>
      <p:ext uri="{BB962C8B-B14F-4D97-AF65-F5344CB8AC3E}">
        <p14:creationId xmlns:p14="http://schemas.microsoft.com/office/powerpoint/2010/main" val="2876633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4294967295"/>
          </p:nvPr>
        </p:nvSpPr>
        <p:spPr>
          <a:xfrm>
            <a:off x="2057400" y="1676400"/>
            <a:ext cx="8077200" cy="5334000"/>
          </a:xfrm>
        </p:spPr>
        <p:txBody>
          <a:bodyPr>
            <a:normAutofit fontScale="25000" lnSpcReduction="20000"/>
          </a:bodyPr>
          <a:lstStyle/>
          <a:p>
            <a:r>
              <a:rPr lang="en-US" sz="8000"/>
              <a:t>ADHE must approve Arkansas colleges and universities offering distance technology programs for SARA participation based on institutional accreditation, financial stability, and student complaint resolution policy and procedures.</a:t>
            </a:r>
          </a:p>
          <a:p>
            <a:pPr marL="0" indent="0">
              <a:buNone/>
            </a:pPr>
            <a:endParaRPr lang="en-US" sz="8000"/>
          </a:p>
          <a:p>
            <a:r>
              <a:rPr lang="en-US" sz="8000"/>
              <a:t>38 Arkansas institutions are in SARA; over 2,400 institutions nationwide have joined.</a:t>
            </a:r>
          </a:p>
          <a:p>
            <a:pPr marL="0" indent="0">
              <a:buNone/>
            </a:pPr>
            <a:endParaRPr lang="en-US" sz="8000"/>
          </a:p>
          <a:p>
            <a:r>
              <a:rPr lang="en-US" sz="8000"/>
              <a:t>SARA participation is optional for Arkansas institutions.</a:t>
            </a:r>
          </a:p>
          <a:p>
            <a:endParaRPr lang="en-US" sz="8000"/>
          </a:p>
          <a:p>
            <a:r>
              <a:rPr lang="en-US" sz="8000"/>
              <a:t>Applications to ADHE from out-of-state institutions have decreased as more states and institutions have joined SARA. </a:t>
            </a:r>
          </a:p>
          <a:p>
            <a:pPr marL="0" indent="0">
              <a:buNone/>
            </a:pPr>
            <a:endParaRPr lang="en-US" sz="8000"/>
          </a:p>
          <a:p>
            <a:pPr>
              <a:tabLst>
                <a:tab pos="344488" algn="l"/>
              </a:tabLst>
            </a:pPr>
            <a:r>
              <a:rPr lang="en-US" sz="8000"/>
              <a:t>Every state, Puerto Rico, D.C., and the Virgin Islands has joined SARA except California.</a:t>
            </a:r>
          </a:p>
          <a:p>
            <a:pPr>
              <a:tabLst>
                <a:tab pos="344488" algn="l"/>
              </a:tabLst>
            </a:pPr>
            <a:endParaRPr lang="en-US" sz="8000"/>
          </a:p>
          <a:p>
            <a:pPr>
              <a:tabLst>
                <a:tab pos="344488" algn="l"/>
              </a:tabLst>
            </a:pPr>
            <a:r>
              <a:rPr lang="en-US" sz="8000"/>
              <a:t>For more information and data on Arkansas enrollments, go to: </a:t>
            </a:r>
            <a:r>
              <a:rPr lang="en-US" sz="8000">
                <a:hlinkClick r:id="rId3"/>
              </a:rPr>
              <a:t>nc-sara.org/</a:t>
            </a:r>
            <a:endParaRPr lang="en-US" sz="8000"/>
          </a:p>
          <a:p>
            <a:pPr>
              <a:tabLst>
                <a:tab pos="344488" algn="l"/>
              </a:tabLst>
            </a:pPr>
            <a:endParaRPr lang="en-US" sz="2900"/>
          </a:p>
          <a:p>
            <a:endParaRPr lang="en-US" sz="2400"/>
          </a:p>
          <a:p>
            <a:pPr marL="0" indent="0">
              <a:buNone/>
            </a:pPr>
            <a:r>
              <a:rPr lang="en-US" sz="2400"/>
              <a:t>								</a:t>
            </a:r>
            <a:endParaRPr lang="en-US" sz="1900"/>
          </a:p>
        </p:txBody>
      </p:sp>
      <p:sp>
        <p:nvSpPr>
          <p:cNvPr id="5" name="Title 1"/>
          <p:cNvSpPr txBox="1">
            <a:spLocks/>
          </p:cNvSpPr>
          <p:nvPr/>
        </p:nvSpPr>
        <p:spPr>
          <a:xfrm>
            <a:off x="1524000" y="228600"/>
            <a:ext cx="9144000" cy="1143000"/>
          </a:xfrm>
          <a:prstGeom prst="rect">
            <a:avLst/>
          </a:prstGeom>
          <a:solidFill>
            <a:schemeClr val="tx2"/>
          </a:solidFill>
        </p:spPr>
        <p:txBody>
          <a:bodyPr vert="horz" lIns="91440" tIns="45720" rIns="91440" bIns="45720" rtlCol="0" anchor="ctr">
            <a:normAutofit lnSpcReduction="10000"/>
          </a:bodyPr>
          <a:lstStyle>
            <a:lvl1pPr algn="l"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a:lstStyle>
          <a:p>
            <a:pPr algn="ctr"/>
            <a:r>
              <a:rPr lang="en-US" sz="3600">
                <a:solidFill>
                  <a:prstClr val="white"/>
                </a:solidFill>
              </a:rPr>
              <a:t>State Authorization Reciprocity Agreements (SARA)</a:t>
            </a:r>
          </a:p>
        </p:txBody>
      </p:sp>
    </p:spTree>
    <p:extLst>
      <p:ext uri="{BB962C8B-B14F-4D97-AF65-F5344CB8AC3E}">
        <p14:creationId xmlns:p14="http://schemas.microsoft.com/office/powerpoint/2010/main" val="3947049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9252-1D1A-9879-162D-508B93C54354}"/>
            </a:ext>
          </a:extLst>
        </p:cNvPr>
        <p:cNvGrpSpPr/>
        <p:nvPr/>
      </p:nvGrpSpPr>
      <p:grpSpPr>
        <a:xfrm>
          <a:off x="0" y="0"/>
          <a:ext cx="0" cy="0"/>
          <a:chOff x="0" y="0"/>
          <a:chExt cx="0" cy="0"/>
        </a:xfrm>
      </p:grpSpPr>
      <p:sp>
        <p:nvSpPr>
          <p:cNvPr id="9" name="Subtitle 8">
            <a:extLst>
              <a:ext uri="{FF2B5EF4-FFF2-40B4-BE49-F238E27FC236}">
                <a16:creationId xmlns:a16="http://schemas.microsoft.com/office/drawing/2014/main" id="{21BBDA40-D3A4-F5C7-8842-9AA9497D530D}"/>
              </a:ext>
            </a:extLst>
          </p:cNvPr>
          <p:cNvSpPr>
            <a:spLocks noGrp="1"/>
          </p:cNvSpPr>
          <p:nvPr>
            <p:ph type="subTitle" idx="4294967295"/>
          </p:nvPr>
        </p:nvSpPr>
        <p:spPr>
          <a:xfrm>
            <a:off x="2057400" y="1676400"/>
            <a:ext cx="8077200" cy="5334000"/>
          </a:xfrm>
        </p:spPr>
        <p:txBody>
          <a:bodyPr>
            <a:normAutofit/>
          </a:bodyPr>
          <a:lstStyle/>
          <a:p>
            <a:pPr marL="0" indent="0">
              <a:buNone/>
            </a:pPr>
            <a:r>
              <a:rPr lang="en-US" sz="2400"/>
              <a:t>		</a:t>
            </a:r>
            <a:br>
              <a:rPr lang="en-US" sz="2400" kern="0">
                <a:solidFill>
                  <a:srgbClr val="193763"/>
                </a:solidFill>
                <a:sym typeface="Arial"/>
              </a:rPr>
            </a:br>
            <a:endParaRPr lang="en-US" sz="2400"/>
          </a:p>
          <a:p>
            <a:pPr marL="0" indent="0">
              <a:buNone/>
            </a:pPr>
            <a:r>
              <a:rPr lang="en-US" sz="2400"/>
              <a:t>				</a:t>
            </a:r>
            <a:endParaRPr lang="en-US" sz="1900"/>
          </a:p>
        </p:txBody>
      </p:sp>
      <p:sp>
        <p:nvSpPr>
          <p:cNvPr id="5" name="Title 1">
            <a:extLst>
              <a:ext uri="{FF2B5EF4-FFF2-40B4-BE49-F238E27FC236}">
                <a16:creationId xmlns:a16="http://schemas.microsoft.com/office/drawing/2014/main" id="{A6544CAF-DC65-40FB-CD4D-C21D6B016BDF}"/>
              </a:ext>
            </a:extLst>
          </p:cNvPr>
          <p:cNvSpPr txBox="1">
            <a:spLocks/>
          </p:cNvSpPr>
          <p:nvPr/>
        </p:nvSpPr>
        <p:spPr>
          <a:xfrm>
            <a:off x="1524000" y="228600"/>
            <a:ext cx="9144000" cy="1143000"/>
          </a:xfrm>
          <a:prstGeom prst="rect">
            <a:avLst/>
          </a:prstGeom>
          <a:solidFill>
            <a:schemeClr val="tx2"/>
          </a:solidFill>
        </p:spPr>
        <p:txBody>
          <a:bodyPr vert="horz" lIns="91440" tIns="45720" rIns="91440" bIns="45720" rtlCol="0" anchor="ctr">
            <a:normAutofit lnSpcReduction="10000"/>
          </a:bodyPr>
          <a:lstStyle>
            <a:lvl1pPr algn="l"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a:lstStyle>
          <a:p>
            <a:pPr algn="ctr"/>
            <a:r>
              <a:rPr lang="en-US" sz="3600">
                <a:solidFill>
                  <a:prstClr val="white"/>
                </a:solidFill>
              </a:rPr>
              <a:t>State Authorization Reciprocity Agreements (SARA)</a:t>
            </a:r>
          </a:p>
        </p:txBody>
      </p:sp>
      <p:sp>
        <p:nvSpPr>
          <p:cNvPr id="3" name="TextBox 2">
            <a:extLst>
              <a:ext uri="{FF2B5EF4-FFF2-40B4-BE49-F238E27FC236}">
                <a16:creationId xmlns:a16="http://schemas.microsoft.com/office/drawing/2014/main" id="{2320DC23-DC5E-A283-063B-BDDC93CEBA8F}"/>
              </a:ext>
            </a:extLst>
          </p:cNvPr>
          <p:cNvSpPr txBox="1"/>
          <p:nvPr/>
        </p:nvSpPr>
        <p:spPr>
          <a:xfrm>
            <a:off x="2286000" y="1936576"/>
            <a:ext cx="7467600" cy="2800767"/>
          </a:xfrm>
          <a:prstGeom prst="rect">
            <a:avLst/>
          </a:prstGeom>
          <a:noFill/>
        </p:spPr>
        <p:txBody>
          <a:bodyPr wrap="square">
            <a:spAutoFit/>
          </a:bodyPr>
          <a:lstStyle/>
          <a:p>
            <a:pPr>
              <a:buClr>
                <a:srgbClr val="606060"/>
              </a:buClr>
              <a:buSzPts val="2400"/>
            </a:pPr>
            <a:r>
              <a:rPr lang="en-US" sz="2800" b="1">
                <a:solidFill>
                  <a:srgbClr val="193763"/>
                </a:solidFill>
                <a:latin typeface="Georgia"/>
              </a:rPr>
              <a:t>NC-SARA Data Reporting</a:t>
            </a:r>
          </a:p>
          <a:p>
            <a:pPr>
              <a:buClr>
                <a:srgbClr val="606060"/>
              </a:buClr>
              <a:buSzPts val="2400"/>
            </a:pPr>
            <a:endParaRPr lang="en-US" sz="2800">
              <a:solidFill>
                <a:srgbClr val="193763"/>
              </a:solidFill>
              <a:latin typeface="Georgia"/>
            </a:endParaRPr>
          </a:p>
          <a:p>
            <a:pPr marL="285750" indent="-285750">
              <a:buClr>
                <a:srgbClr val="606060"/>
              </a:buClr>
              <a:buSzPts val="2400"/>
              <a:buFont typeface="Arial" panose="020B0604020202020204" pitchFamily="34" charset="0"/>
              <a:buChar char="•"/>
            </a:pPr>
            <a:r>
              <a:rPr lang="en-US" sz="2000">
                <a:solidFill>
                  <a:prstClr val="black"/>
                </a:solidFill>
                <a:latin typeface="Georgia"/>
              </a:rPr>
              <a:t>The following three slides are from the National Council for State Authorization Reciprocity Agreements.</a:t>
            </a:r>
          </a:p>
          <a:p>
            <a:pPr>
              <a:buClr>
                <a:srgbClr val="606060"/>
              </a:buClr>
              <a:buSzPts val="2400"/>
            </a:pPr>
            <a:endParaRPr lang="en-US" sz="2000">
              <a:solidFill>
                <a:prstClr val="black"/>
              </a:solidFill>
              <a:latin typeface="Georgia"/>
            </a:endParaRPr>
          </a:p>
          <a:p>
            <a:pPr marL="285750" indent="-285750">
              <a:buClr>
                <a:srgbClr val="606060"/>
              </a:buClr>
              <a:buSzPts val="2400"/>
              <a:buFont typeface="Arial" panose="020B0604020202020204" pitchFamily="34" charset="0"/>
              <a:buChar char="•"/>
            </a:pPr>
            <a:r>
              <a:rPr lang="en-US" sz="2000">
                <a:solidFill>
                  <a:prstClr val="black"/>
                </a:solidFill>
                <a:latin typeface="Georgia"/>
              </a:rPr>
              <a:t>More information is available from this report including a list of the out-of-state institutions where Arkansans are enrolling and the savings of institutions participating in SARA.</a:t>
            </a:r>
          </a:p>
        </p:txBody>
      </p:sp>
    </p:spTree>
    <p:extLst>
      <p:ext uri="{BB962C8B-B14F-4D97-AF65-F5344CB8AC3E}">
        <p14:creationId xmlns:p14="http://schemas.microsoft.com/office/powerpoint/2010/main" val="115721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E252D-8AC8-53DC-3324-BB04956EA488}"/>
            </a:ext>
          </a:extLst>
        </p:cNvPr>
        <p:cNvGrpSpPr/>
        <p:nvPr/>
      </p:nvGrpSpPr>
      <p:grpSpPr>
        <a:xfrm>
          <a:off x="0" y="0"/>
          <a:ext cx="0" cy="0"/>
          <a:chOff x="0" y="0"/>
          <a:chExt cx="0" cy="0"/>
        </a:xfrm>
      </p:grpSpPr>
      <p:sp>
        <p:nvSpPr>
          <p:cNvPr id="9" name="Subtitle 8">
            <a:extLst>
              <a:ext uri="{FF2B5EF4-FFF2-40B4-BE49-F238E27FC236}">
                <a16:creationId xmlns:a16="http://schemas.microsoft.com/office/drawing/2014/main" id="{458A3492-C48C-5A4C-89ED-35C0B90ECE6A}"/>
              </a:ext>
            </a:extLst>
          </p:cNvPr>
          <p:cNvSpPr>
            <a:spLocks noGrp="1"/>
          </p:cNvSpPr>
          <p:nvPr>
            <p:ph type="subTitle" idx="4294967295"/>
          </p:nvPr>
        </p:nvSpPr>
        <p:spPr>
          <a:xfrm>
            <a:off x="2057400" y="1676400"/>
            <a:ext cx="8077200" cy="5334000"/>
          </a:xfrm>
        </p:spPr>
        <p:txBody>
          <a:bodyPr>
            <a:normAutofit/>
          </a:bodyPr>
          <a:lstStyle/>
          <a:p>
            <a:pPr marL="0" indent="0">
              <a:buNone/>
            </a:pPr>
            <a:r>
              <a:rPr lang="en-US" sz="2400"/>
              <a:t>		</a:t>
            </a:r>
            <a:br>
              <a:rPr lang="en-US" sz="2400" kern="0">
                <a:solidFill>
                  <a:srgbClr val="193763"/>
                </a:solidFill>
                <a:sym typeface="Arial"/>
              </a:rPr>
            </a:br>
            <a:endParaRPr lang="en-US" sz="2400"/>
          </a:p>
          <a:p>
            <a:pPr marL="0" indent="0">
              <a:buNone/>
            </a:pPr>
            <a:r>
              <a:rPr lang="en-US" sz="2400"/>
              <a:t>				</a:t>
            </a:r>
            <a:endParaRPr lang="en-US" sz="1900"/>
          </a:p>
        </p:txBody>
      </p:sp>
      <p:sp>
        <p:nvSpPr>
          <p:cNvPr id="5" name="Title 1">
            <a:extLst>
              <a:ext uri="{FF2B5EF4-FFF2-40B4-BE49-F238E27FC236}">
                <a16:creationId xmlns:a16="http://schemas.microsoft.com/office/drawing/2014/main" id="{00BAF0CC-CC04-9EA6-E8F9-BDEDD713D7D1}"/>
              </a:ext>
            </a:extLst>
          </p:cNvPr>
          <p:cNvSpPr txBox="1">
            <a:spLocks/>
          </p:cNvSpPr>
          <p:nvPr/>
        </p:nvSpPr>
        <p:spPr>
          <a:xfrm>
            <a:off x="1524000" y="228600"/>
            <a:ext cx="9144000" cy="1143000"/>
          </a:xfrm>
          <a:prstGeom prst="rect">
            <a:avLst/>
          </a:prstGeom>
          <a:solidFill>
            <a:schemeClr val="tx2"/>
          </a:solidFill>
        </p:spPr>
        <p:txBody>
          <a:bodyPr vert="horz" lIns="91440" tIns="45720" rIns="91440" bIns="45720" rtlCol="0" anchor="ctr">
            <a:normAutofit lnSpcReduction="10000"/>
          </a:bodyPr>
          <a:lstStyle>
            <a:lvl1pPr algn="l"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a:lstStyle>
          <a:p>
            <a:pPr algn="ctr"/>
            <a:r>
              <a:rPr lang="en-US" sz="3600">
                <a:solidFill>
                  <a:prstClr val="white"/>
                </a:solidFill>
              </a:rPr>
              <a:t>State Authorization Reciprocity Agreements (SARA)</a:t>
            </a:r>
          </a:p>
        </p:txBody>
      </p:sp>
      <p:pic>
        <p:nvPicPr>
          <p:cNvPr id="7" name="Picture 6">
            <a:extLst>
              <a:ext uri="{FF2B5EF4-FFF2-40B4-BE49-F238E27FC236}">
                <a16:creationId xmlns:a16="http://schemas.microsoft.com/office/drawing/2014/main" id="{A8A5A8D9-CC0A-7018-8E0E-96D34609EC6F}"/>
              </a:ext>
            </a:extLst>
          </p:cNvPr>
          <p:cNvPicPr>
            <a:picLocks noChangeAspect="1"/>
          </p:cNvPicPr>
          <p:nvPr/>
        </p:nvPicPr>
        <p:blipFill>
          <a:blip r:embed="rId3"/>
          <a:stretch>
            <a:fillRect/>
          </a:stretch>
        </p:blipFill>
        <p:spPr>
          <a:xfrm>
            <a:off x="1905000" y="1371600"/>
            <a:ext cx="8458200" cy="5105400"/>
          </a:xfrm>
          <a:prstGeom prst="rect">
            <a:avLst/>
          </a:prstGeom>
        </p:spPr>
      </p:pic>
    </p:spTree>
    <p:extLst>
      <p:ext uri="{BB962C8B-B14F-4D97-AF65-F5344CB8AC3E}">
        <p14:creationId xmlns:p14="http://schemas.microsoft.com/office/powerpoint/2010/main" val="4080037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007115E-F404-0BA7-4109-229A22871CFF}"/>
              </a:ext>
            </a:extLst>
          </p:cNvPr>
          <p:cNvSpPr>
            <a:spLocks noGrp="1"/>
          </p:cNvSpPr>
          <p:nvPr>
            <p:ph type="ftr" sz="quarter" idx="11"/>
          </p:nvPr>
        </p:nvSpPr>
        <p:spPr/>
        <p:txBody>
          <a:bodyPr/>
          <a:lstStyle/>
          <a:p>
            <a:pPr>
              <a:defRPr/>
            </a:pPr>
            <a:r>
              <a:rPr lang="en-US">
                <a:solidFill>
                  <a:prstClr val="black">
                    <a:tint val="75000"/>
                  </a:prstClr>
                </a:solidFill>
              </a:rPr>
              <a:t>8</a:t>
            </a:r>
          </a:p>
        </p:txBody>
      </p:sp>
      <p:pic>
        <p:nvPicPr>
          <p:cNvPr id="3" name="Picture 2">
            <a:extLst>
              <a:ext uri="{FF2B5EF4-FFF2-40B4-BE49-F238E27FC236}">
                <a16:creationId xmlns:a16="http://schemas.microsoft.com/office/drawing/2014/main" id="{81415499-83A9-C742-D37D-7F94C899B4D7}"/>
              </a:ext>
            </a:extLst>
          </p:cNvPr>
          <p:cNvPicPr>
            <a:picLocks noChangeAspect="1"/>
          </p:cNvPicPr>
          <p:nvPr/>
        </p:nvPicPr>
        <p:blipFill>
          <a:blip r:embed="rId2"/>
          <a:stretch>
            <a:fillRect/>
          </a:stretch>
        </p:blipFill>
        <p:spPr>
          <a:xfrm>
            <a:off x="1756834" y="964623"/>
            <a:ext cx="8678332" cy="5410200"/>
          </a:xfrm>
          <a:prstGeom prst="rect">
            <a:avLst/>
          </a:prstGeom>
        </p:spPr>
      </p:pic>
      <p:sp>
        <p:nvSpPr>
          <p:cNvPr id="4" name="TextBox 3">
            <a:extLst>
              <a:ext uri="{FF2B5EF4-FFF2-40B4-BE49-F238E27FC236}">
                <a16:creationId xmlns:a16="http://schemas.microsoft.com/office/drawing/2014/main" id="{5094D5E8-EB04-3D6D-FD36-DD9446AC1D48}"/>
              </a:ext>
            </a:extLst>
          </p:cNvPr>
          <p:cNvSpPr txBox="1"/>
          <p:nvPr/>
        </p:nvSpPr>
        <p:spPr>
          <a:xfrm>
            <a:off x="1828800" y="348735"/>
            <a:ext cx="8606366" cy="830997"/>
          </a:xfrm>
          <a:prstGeom prst="rect">
            <a:avLst/>
          </a:prstGeom>
          <a:noFill/>
        </p:spPr>
        <p:txBody>
          <a:bodyPr wrap="square">
            <a:spAutoFit/>
          </a:bodyPr>
          <a:lstStyle/>
          <a:p>
            <a:r>
              <a:rPr lang="en-US" sz="2400" b="1" kern="0">
                <a:solidFill>
                  <a:srgbClr val="193763"/>
                </a:solidFill>
                <a:latin typeface="Georgia"/>
                <a:sym typeface="Arial"/>
              </a:rPr>
              <a:t>Fall 2024 Exclusively Distance Education Enrollment 				(EDEE)</a:t>
            </a:r>
            <a:endParaRPr lang="en-US" sz="2400" b="1">
              <a:solidFill>
                <a:prstClr val="black"/>
              </a:solidFill>
              <a:latin typeface="Georgia"/>
            </a:endParaRPr>
          </a:p>
        </p:txBody>
      </p:sp>
    </p:spTree>
    <p:extLst>
      <p:ext uri="{BB962C8B-B14F-4D97-AF65-F5344CB8AC3E}">
        <p14:creationId xmlns:p14="http://schemas.microsoft.com/office/powerpoint/2010/main" val="14695403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E372002-B094-0FEA-0436-5AB1F1392857}"/>
              </a:ext>
            </a:extLst>
          </p:cNvPr>
          <p:cNvSpPr>
            <a:spLocks noGrp="1"/>
          </p:cNvSpPr>
          <p:nvPr>
            <p:ph type="ftr" sz="quarter" idx="11"/>
          </p:nvPr>
        </p:nvSpPr>
        <p:spPr/>
        <p:txBody>
          <a:bodyPr/>
          <a:lstStyle/>
          <a:p>
            <a:pPr>
              <a:defRPr/>
            </a:pPr>
            <a:r>
              <a:rPr lang="en-US">
                <a:solidFill>
                  <a:prstClr val="black">
                    <a:tint val="75000"/>
                  </a:prstClr>
                </a:solidFill>
              </a:rPr>
              <a:t>8</a:t>
            </a:r>
          </a:p>
        </p:txBody>
      </p:sp>
      <p:pic>
        <p:nvPicPr>
          <p:cNvPr id="3" name="Picture 2">
            <a:extLst>
              <a:ext uri="{FF2B5EF4-FFF2-40B4-BE49-F238E27FC236}">
                <a16:creationId xmlns:a16="http://schemas.microsoft.com/office/drawing/2014/main" id="{CA97A5E0-CE63-318A-DC32-8AAB9C41EA38}"/>
              </a:ext>
            </a:extLst>
          </p:cNvPr>
          <p:cNvPicPr>
            <a:picLocks noChangeAspect="1"/>
          </p:cNvPicPr>
          <p:nvPr/>
        </p:nvPicPr>
        <p:blipFill>
          <a:blip r:embed="rId2"/>
          <a:stretch>
            <a:fillRect/>
          </a:stretch>
        </p:blipFill>
        <p:spPr>
          <a:xfrm>
            <a:off x="1905000" y="533401"/>
            <a:ext cx="8382000" cy="5410199"/>
          </a:xfrm>
          <a:prstGeom prst="rect">
            <a:avLst/>
          </a:prstGeom>
        </p:spPr>
      </p:pic>
    </p:spTree>
    <p:extLst>
      <p:ext uri="{BB962C8B-B14F-4D97-AF65-F5344CB8AC3E}">
        <p14:creationId xmlns:p14="http://schemas.microsoft.com/office/powerpoint/2010/main" val="3271605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9055768" y="2042237"/>
            <a:ext cx="2493673" cy="1147968"/>
          </a:xfrm>
        </p:spPr>
        <p:txBody>
          <a:bodyPr>
            <a:normAutofit/>
          </a:bodyPr>
          <a:lstStyle/>
          <a:p>
            <a:pPr algn="ctr"/>
            <a:r>
              <a:rPr lang="en-US" sz="2800" b="0"/>
              <a:t>Dr. Jim Carr</a:t>
            </a:r>
            <a:br>
              <a:rPr lang="en-US" sz="2800" b="0"/>
            </a:br>
            <a:r>
              <a:rPr lang="en-US" sz="2800" b="0"/>
              <a:t>AHECB Chair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667796"/>
            <a:ext cx="8293258" cy="2339304"/>
          </a:xfrm>
        </p:spPr>
        <p:txBody>
          <a:bodyPr/>
          <a:lstStyle/>
          <a:p>
            <a:pPr algn="ctr"/>
            <a:r>
              <a:rPr lang="en-US" sz="4000" b="1"/>
              <a:t>AGENDA ITEM NO. 3:</a:t>
            </a:r>
            <a:br>
              <a:rPr lang="en-US" sz="4000" b="1"/>
            </a:br>
            <a:r>
              <a:rPr lang="en-US" sz="4000"/>
              <a:t>REPORT OF NOMINATING COMMITTEE</a:t>
            </a:r>
          </a:p>
        </p:txBody>
      </p:sp>
    </p:spTree>
    <p:extLst>
      <p:ext uri="{BB962C8B-B14F-4D97-AF65-F5344CB8AC3E}">
        <p14:creationId xmlns:p14="http://schemas.microsoft.com/office/powerpoint/2010/main" val="771262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4333756" y="3608097"/>
            <a:ext cx="6219944" cy="1754478"/>
          </a:xfrm>
        </p:spPr>
        <p:txBody>
          <a:bodyPr>
            <a:normAutofit/>
          </a:bodyPr>
          <a:lstStyle/>
          <a:p>
            <a:pPr algn="ctr"/>
            <a:r>
              <a:rPr lang="en-US" sz="2800" b="1" spc="0">
                <a:solidFill>
                  <a:srgbClr val="000000"/>
                </a:solidFill>
                <a:latin typeface="Arial" panose="020B0604020202020204" pitchFamily="34" charset="0"/>
                <a:cs typeface="Arial" panose="020B0604020202020204" pitchFamily="34" charset="0"/>
              </a:rPr>
              <a:t>AGENDA ITEM NO. 8:</a:t>
            </a:r>
            <a:br>
              <a:rPr lang="en-US" sz="2800" b="1" spc="0">
                <a:solidFill>
                  <a:srgbClr val="000000"/>
                </a:solidFill>
                <a:latin typeface="Arial" panose="020B0604020202020204" pitchFamily="34" charset="0"/>
                <a:cs typeface="Arial" panose="020B0604020202020204" pitchFamily="34" charset="0"/>
              </a:rPr>
            </a:br>
            <a:r>
              <a:rPr lang="en-US" sz="2400" b="1" spc="0">
                <a:solidFill>
                  <a:srgbClr val="000000"/>
                </a:solidFill>
                <a:latin typeface="Arial" panose="020B0604020202020204" pitchFamily="34" charset="0"/>
                <a:cs typeface="Arial" panose="020B0604020202020204" pitchFamily="34" charset="0"/>
              </a:rPr>
              <a:t>PROGRAM VIABILITY REPORT</a:t>
            </a:r>
            <a:endParaRPr lang="en-US" sz="2400" spc="0">
              <a:solidFill>
                <a:srgbClr val="000000"/>
              </a:solidFill>
              <a:latin typeface="Arial" panose="020B0604020202020204" pitchFamily="34" charset="0"/>
              <a:cs typeface="Arial" panose="020B0604020202020204" pitchFamily="34" charset="0"/>
            </a:endParaRPr>
          </a:p>
          <a:p>
            <a:pPr algn="ctr"/>
            <a:endParaRPr lang="en-US" sz="30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CF062A6-281F-0870-9B24-49687C70BD26}"/>
              </a:ext>
            </a:extLst>
          </p:cNvPr>
          <p:cNvSpPr txBox="1"/>
          <p:nvPr/>
        </p:nvSpPr>
        <p:spPr>
          <a:xfrm>
            <a:off x="4853565" y="4575481"/>
            <a:ext cx="5180329" cy="707886"/>
          </a:xfrm>
          <a:prstGeom prst="rect">
            <a:avLst/>
          </a:prstGeom>
          <a:noFill/>
        </p:spPr>
        <p:txBody>
          <a:bodyPr wrap="none" rtlCol="0">
            <a:spAutoFit/>
          </a:bodyPr>
          <a:lstStyle/>
          <a:p>
            <a:pPr algn="ctr">
              <a:defRPr/>
            </a:pPr>
            <a:r>
              <a:rPr lang="en-US" sz="2000">
                <a:solidFill>
                  <a:srgbClr val="000000"/>
                </a:solidFill>
                <a:latin typeface="Arial" panose="020B0604020202020204" pitchFamily="34" charset="0"/>
                <a:ea typeface="Roboto Condensed bold" panose="02000000000000000000" pitchFamily="2" charset="0"/>
                <a:cs typeface="Arial" panose="020B0604020202020204" pitchFamily="34" charset="0"/>
              </a:rPr>
              <a:t>Mason Campbell</a:t>
            </a:r>
          </a:p>
          <a:p>
            <a:pPr algn="ctr">
              <a:defRPr/>
            </a:pPr>
            <a:r>
              <a:rPr lang="en-US" sz="2000">
                <a:solidFill>
                  <a:srgbClr val="000000"/>
                </a:solidFill>
                <a:latin typeface="Arial" panose="020B0604020202020204" pitchFamily="34" charset="0"/>
                <a:ea typeface="Roboto Condensed bold" panose="02000000000000000000" pitchFamily="2" charset="0"/>
                <a:cs typeface="Arial" panose="020B0604020202020204" pitchFamily="34" charset="0"/>
              </a:rPr>
              <a:t>Assistant Commissioner of Academic Affairs</a:t>
            </a:r>
            <a:endParaRPr lang="en-US" sz="2000">
              <a:solidFill>
                <a:srgbClr val="00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4F7A6F33-2527-4782-1625-57335CE18E41}"/>
              </a:ext>
            </a:extLst>
          </p:cNvPr>
          <p:cNvCxnSpPr/>
          <p:nvPr/>
        </p:nvCxnSpPr>
        <p:spPr>
          <a:xfrm>
            <a:off x="4619750" y="4523725"/>
            <a:ext cx="5647956"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213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9123"/>
            <a:ext cx="9144000" cy="1222123"/>
          </a:xfrm>
          <a:solidFill>
            <a:schemeClr val="tx2">
              <a:lumMod val="75000"/>
            </a:schemeClr>
          </a:solidFill>
        </p:spPr>
        <p:txBody>
          <a:bodyPr>
            <a:noAutofit/>
          </a:bodyPr>
          <a:lstStyle/>
          <a:p>
            <a:pPr algn="ctr"/>
            <a:r>
              <a:rPr lang="en-US" sz="2800">
                <a:latin typeface="Arial" panose="020B0604020202020204" pitchFamily="34" charset="0"/>
                <a:cs typeface="Arial" panose="020B0604020202020204" pitchFamily="34" charset="0"/>
              </a:rPr>
              <a:t>Academic Program Viability Standards</a:t>
            </a:r>
          </a:p>
        </p:txBody>
      </p:sp>
      <p:sp>
        <p:nvSpPr>
          <p:cNvPr id="3" name="Content Placeholder 2"/>
          <p:cNvSpPr>
            <a:spLocks noGrp="1"/>
          </p:cNvSpPr>
          <p:nvPr>
            <p:ph sz="half" idx="10"/>
          </p:nvPr>
        </p:nvSpPr>
        <p:spPr>
          <a:xfrm>
            <a:off x="1981200" y="1600200"/>
            <a:ext cx="8001000" cy="4572000"/>
          </a:xfrm>
        </p:spPr>
        <p:txBody>
          <a:bodyPr/>
          <a:lstStyle/>
          <a:p>
            <a:pPr marL="0" indent="0">
              <a:buNone/>
            </a:pPr>
            <a:endParaRPr lang="en-US" sz="2300"/>
          </a:p>
          <a:p>
            <a:pPr marL="0" indent="0">
              <a:buNone/>
            </a:pPr>
            <a:endParaRPr lang="en-US" sz="2300"/>
          </a:p>
          <a:p>
            <a:pPr marL="0" indent="0">
              <a:buNone/>
            </a:pPr>
            <a:endParaRPr lang="en-US" sz="2000" b="1"/>
          </a:p>
          <a:p>
            <a:pPr marL="0" indent="0">
              <a:buNone/>
            </a:pPr>
            <a:endParaRPr lang="en-US" sz="2300"/>
          </a:p>
        </p:txBody>
      </p:sp>
      <p:sp>
        <p:nvSpPr>
          <p:cNvPr id="5" name="Rectangle 4"/>
          <p:cNvSpPr/>
          <p:nvPr/>
        </p:nvSpPr>
        <p:spPr>
          <a:xfrm>
            <a:off x="1752600" y="1219201"/>
            <a:ext cx="8686800" cy="1477328"/>
          </a:xfrm>
          <a:prstGeom prst="rect">
            <a:avLst/>
          </a:prstGeom>
        </p:spPr>
        <p:txBody>
          <a:bodyPr wrap="square">
            <a:spAutoFit/>
          </a:bodyPr>
          <a:lstStyle/>
          <a:p>
            <a:endParaRPr lang="en-US">
              <a:solidFill>
                <a:srgbClr val="0B5394"/>
              </a:solidFill>
              <a:latin typeface="Calibri" panose="020F0502020204030204"/>
            </a:endParaRPr>
          </a:p>
          <a:p>
            <a:endParaRPr lang="en-US" sz="2400">
              <a:solidFill>
                <a:srgbClr val="0B5394"/>
              </a:solidFill>
              <a:latin typeface="Times New Roman" panose="02020603050405020304" pitchFamily="18" charset="0"/>
              <a:cs typeface="Times New Roman" panose="02020603050405020304" pitchFamily="18" charset="0"/>
            </a:endParaRPr>
          </a:p>
          <a:p>
            <a:endParaRPr lang="en-US" sz="2400">
              <a:solidFill>
                <a:srgbClr val="0B5394"/>
              </a:solidFill>
              <a:latin typeface="Times New Roman" panose="02020603050405020304" pitchFamily="18" charset="0"/>
              <a:cs typeface="Times New Roman" panose="02020603050405020304" pitchFamily="18" charset="0"/>
            </a:endParaRPr>
          </a:p>
          <a:p>
            <a:endParaRPr lang="en-US" sz="2400">
              <a:solidFill>
                <a:srgbClr val="0B5394"/>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D742D151-962E-48C9-8FF3-182237E8527B}"/>
              </a:ext>
            </a:extLst>
          </p:cNvPr>
          <p:cNvSpPr txBox="1">
            <a:spLocks/>
          </p:cNvSpPr>
          <p:nvPr/>
        </p:nvSpPr>
        <p:spPr>
          <a:xfrm>
            <a:off x="1524000" y="1371601"/>
            <a:ext cx="8915400" cy="52164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7000"/>
              </a:lnSpc>
              <a:spcBef>
                <a:spcPts val="0"/>
              </a:spcBef>
              <a:buNone/>
            </a:pPr>
            <a:r>
              <a:rPr lang="en-US" sz="2000" b="1">
                <a:solidFill>
                  <a:srgbClr val="17406D">
                    <a:lumMod val="75000"/>
                  </a:srgbClr>
                </a:solidFill>
                <a:latin typeface="Arial" panose="020B0604020202020204" pitchFamily="34" charset="0"/>
                <a:ea typeface="Calibri" panose="020F0502020204030204" pitchFamily="34" charset="0"/>
                <a:cs typeface="Arial" panose="020B0604020202020204" pitchFamily="34" charset="0"/>
              </a:rPr>
              <a:t>AHECB adopted new program viability standards in October 2008.  </a:t>
            </a:r>
          </a:p>
          <a:p>
            <a:pPr marL="0" indent="0" algn="ctr">
              <a:lnSpc>
                <a:spcPct val="107000"/>
              </a:lnSpc>
              <a:spcBef>
                <a:spcPts val="0"/>
              </a:spcBef>
              <a:buNone/>
            </a:pPr>
            <a:r>
              <a:rPr lang="en-US" sz="2000">
                <a:solidFill>
                  <a:srgbClr val="17406D">
                    <a:lumMod val="75000"/>
                  </a:srgbClr>
                </a:solidFill>
                <a:latin typeface="Arial" panose="020B0604020202020204" pitchFamily="34" charset="0"/>
                <a:ea typeface="Calibri" panose="020F0502020204030204" pitchFamily="34" charset="0"/>
                <a:cs typeface="Arial" panose="020B0604020202020204" pitchFamily="34" charset="0"/>
              </a:rPr>
              <a:t>The 2008 viability standards, based on a 3-year average, are as follows:</a:t>
            </a:r>
          </a:p>
          <a:p>
            <a:pPr marL="0" indent="0" algn="just">
              <a:lnSpc>
                <a:spcPct val="107000"/>
              </a:lnSpc>
              <a:spcBef>
                <a:spcPts val="0"/>
              </a:spcBef>
              <a:buNone/>
            </a:pPr>
            <a:endParaRPr lang="en-US" sz="2000">
              <a:solidFill>
                <a:srgbClr val="17406D">
                  <a:lumMod val="75000"/>
                </a:srgbClr>
              </a:solidFill>
              <a:latin typeface="Arial" panose="020B0604020202020204" pitchFamily="34" charset="0"/>
              <a:ea typeface="Calibri" panose="020F0502020204030204" pitchFamily="34" charset="0"/>
              <a:cs typeface="Arial" panose="020B0604020202020204" pitchFamily="34" charset="0"/>
            </a:endParaRPr>
          </a:p>
          <a:p>
            <a:pPr lvl="1" indent="-342900" algn="just">
              <a:lnSpc>
                <a:spcPct val="107000"/>
              </a:lnSpc>
              <a:spcBef>
                <a:spcPts val="0"/>
              </a:spcBef>
              <a:buFont typeface="Symbol" panose="05050102010706020507" pitchFamily="18" charset="2"/>
              <a:buChar char=""/>
            </a:pPr>
            <a:r>
              <a:rPr lang="en-US" sz="2000">
                <a:solidFill>
                  <a:srgbClr val="17406D">
                    <a:lumMod val="75000"/>
                  </a:srgbClr>
                </a:solidFill>
                <a:latin typeface="Arial" panose="020B0604020202020204" pitchFamily="34" charset="0"/>
                <a:ea typeface="Calibri" panose="020F0502020204030204" pitchFamily="34" charset="0"/>
                <a:cs typeface="Arial" panose="020B0604020202020204" pitchFamily="34" charset="0"/>
              </a:rPr>
              <a:t>Average of four (4) graduates per year for CTE degrees and certificates</a:t>
            </a:r>
          </a:p>
          <a:p>
            <a:pPr marL="114300" indent="0" algn="just">
              <a:lnSpc>
                <a:spcPct val="107000"/>
              </a:lnSpc>
              <a:spcBef>
                <a:spcPts val="0"/>
              </a:spcBef>
              <a:buNone/>
            </a:pPr>
            <a:endParaRPr lang="en-US" sz="1200">
              <a:solidFill>
                <a:srgbClr val="17406D">
                  <a:lumMod val="75000"/>
                </a:srgbClr>
              </a:solidFill>
              <a:latin typeface="Arial" panose="020B0604020202020204" pitchFamily="34" charset="0"/>
              <a:ea typeface="Calibri" panose="020F0502020204030204" pitchFamily="34" charset="0"/>
              <a:cs typeface="Arial" panose="020B0604020202020204" pitchFamily="34" charset="0"/>
            </a:endParaRPr>
          </a:p>
          <a:p>
            <a:pPr lvl="1" indent="-342900" algn="just">
              <a:lnSpc>
                <a:spcPct val="107000"/>
              </a:lnSpc>
              <a:spcBef>
                <a:spcPts val="0"/>
              </a:spcBef>
              <a:buFont typeface="Symbol" panose="05050102010706020507" pitchFamily="18" charset="2"/>
              <a:buChar char=""/>
            </a:pPr>
            <a:r>
              <a:rPr lang="en-US" sz="2000">
                <a:solidFill>
                  <a:srgbClr val="17406D">
                    <a:lumMod val="75000"/>
                  </a:srgbClr>
                </a:solidFill>
                <a:latin typeface="Arial" panose="020B0604020202020204" pitchFamily="34" charset="0"/>
                <a:ea typeface="Calibri" panose="020F0502020204030204" pitchFamily="34" charset="0"/>
                <a:cs typeface="Arial" panose="020B0604020202020204" pitchFamily="34" charset="0"/>
              </a:rPr>
              <a:t>Average of four (4) graduates per year for bachelor’s degrees in science, mathematics, engineering, foreign languages, and secondary education</a:t>
            </a:r>
          </a:p>
          <a:p>
            <a:pPr marL="800100" lvl="2" indent="0" algn="just">
              <a:lnSpc>
                <a:spcPct val="107000"/>
              </a:lnSpc>
              <a:spcBef>
                <a:spcPts val="0"/>
              </a:spcBef>
              <a:buNone/>
            </a:pPr>
            <a:endParaRPr lang="en-US" sz="1200">
              <a:solidFill>
                <a:srgbClr val="17406D">
                  <a:lumMod val="75000"/>
                </a:srgbClr>
              </a:solidFill>
              <a:latin typeface="Arial" panose="020B0604020202020204" pitchFamily="34" charset="0"/>
              <a:ea typeface="Calibri" panose="020F0502020204030204" pitchFamily="34" charset="0"/>
              <a:cs typeface="Arial" panose="020B0604020202020204" pitchFamily="34" charset="0"/>
            </a:endParaRPr>
          </a:p>
          <a:p>
            <a:pPr lvl="1" indent="-342900" algn="just">
              <a:lnSpc>
                <a:spcPct val="107000"/>
              </a:lnSpc>
              <a:spcBef>
                <a:spcPts val="0"/>
              </a:spcBef>
              <a:buFont typeface="Symbol" panose="05050102010706020507" pitchFamily="18" charset="2"/>
              <a:buChar char=""/>
            </a:pPr>
            <a:r>
              <a:rPr lang="en-US" sz="2000">
                <a:solidFill>
                  <a:srgbClr val="17406D">
                    <a:lumMod val="75000"/>
                  </a:srgbClr>
                </a:solidFill>
                <a:latin typeface="Arial" panose="020B0604020202020204" pitchFamily="34" charset="0"/>
                <a:ea typeface="Calibri" panose="020F0502020204030204" pitchFamily="34" charset="0"/>
                <a:cs typeface="Arial" panose="020B0604020202020204" pitchFamily="34" charset="0"/>
              </a:rPr>
              <a:t>Average of six (6) graduates per year for transfer associate degrees (AA, AS, and AAT) and bachelor’s programs; </a:t>
            </a:r>
          </a:p>
          <a:p>
            <a:pPr lvl="1" indent="-342900" algn="just">
              <a:lnSpc>
                <a:spcPct val="107000"/>
              </a:lnSpc>
              <a:spcBef>
                <a:spcPts val="0"/>
              </a:spcBef>
              <a:buFont typeface="Symbol" panose="05050102010706020507" pitchFamily="18" charset="2"/>
              <a:buChar char=""/>
            </a:pPr>
            <a:endParaRPr lang="en-US" sz="1200">
              <a:solidFill>
                <a:srgbClr val="17406D">
                  <a:lumMod val="75000"/>
                </a:srgbClr>
              </a:solidFill>
              <a:latin typeface="Arial" panose="020B0604020202020204" pitchFamily="34" charset="0"/>
              <a:ea typeface="Calibri" panose="020F0502020204030204" pitchFamily="34" charset="0"/>
              <a:cs typeface="Arial" panose="020B0604020202020204" pitchFamily="34" charset="0"/>
            </a:endParaRPr>
          </a:p>
          <a:p>
            <a:pPr lvl="1" indent="-342900" algn="just">
              <a:lnSpc>
                <a:spcPct val="107000"/>
              </a:lnSpc>
              <a:spcBef>
                <a:spcPts val="0"/>
              </a:spcBef>
              <a:buFont typeface="Symbol" panose="05050102010706020507" pitchFamily="18" charset="2"/>
              <a:buChar char=""/>
            </a:pPr>
            <a:r>
              <a:rPr lang="en-US" sz="2000">
                <a:solidFill>
                  <a:srgbClr val="17406D">
                    <a:lumMod val="75000"/>
                  </a:srgbClr>
                </a:solidFill>
                <a:latin typeface="Arial" panose="020B0604020202020204" pitchFamily="34" charset="0"/>
                <a:ea typeface="Calibri" panose="020F0502020204030204" pitchFamily="34" charset="0"/>
                <a:cs typeface="Arial" panose="020B0604020202020204" pitchFamily="34" charset="0"/>
              </a:rPr>
              <a:t>Average of four (4) graduates per year for master’s, specialist and first-professional programs; and, </a:t>
            </a:r>
          </a:p>
          <a:p>
            <a:pPr marL="0" indent="0" algn="just">
              <a:lnSpc>
                <a:spcPct val="107000"/>
              </a:lnSpc>
              <a:spcBef>
                <a:spcPts val="0"/>
              </a:spcBef>
              <a:buNone/>
            </a:pPr>
            <a:endParaRPr lang="en-US" sz="1200">
              <a:solidFill>
                <a:srgbClr val="17406D">
                  <a:lumMod val="75000"/>
                </a:srgbClr>
              </a:solidFill>
              <a:latin typeface="Arial" panose="020B0604020202020204" pitchFamily="34" charset="0"/>
              <a:ea typeface="Calibri" panose="020F0502020204030204" pitchFamily="34" charset="0"/>
              <a:cs typeface="Arial" panose="020B0604020202020204" pitchFamily="34" charset="0"/>
            </a:endParaRPr>
          </a:p>
          <a:p>
            <a:pPr lvl="1" indent="-342900" algn="just">
              <a:lnSpc>
                <a:spcPct val="107000"/>
              </a:lnSpc>
              <a:spcBef>
                <a:spcPts val="0"/>
              </a:spcBef>
              <a:buFont typeface="Symbol" panose="05050102010706020507" pitchFamily="18" charset="2"/>
              <a:buChar char=""/>
            </a:pPr>
            <a:r>
              <a:rPr lang="en-US" sz="2000">
                <a:solidFill>
                  <a:srgbClr val="17406D">
                    <a:lumMod val="75000"/>
                  </a:srgbClr>
                </a:solidFill>
                <a:latin typeface="Arial" panose="020B0604020202020204" pitchFamily="34" charset="0"/>
                <a:ea typeface="Calibri" panose="020F0502020204030204" pitchFamily="34" charset="0"/>
                <a:cs typeface="Arial" panose="020B0604020202020204" pitchFamily="34" charset="0"/>
              </a:rPr>
              <a:t>Average of two (2) graduates per year for doctoral programs</a:t>
            </a:r>
          </a:p>
        </p:txBody>
      </p:sp>
    </p:spTree>
    <p:extLst>
      <p:ext uri="{BB962C8B-B14F-4D97-AF65-F5344CB8AC3E}">
        <p14:creationId xmlns:p14="http://schemas.microsoft.com/office/powerpoint/2010/main" val="42843333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D8BA6-3E45-7912-24FF-F71AA2DF351D}"/>
              </a:ext>
            </a:extLst>
          </p:cNvPr>
          <p:cNvSpPr>
            <a:spLocks noGrp="1"/>
          </p:cNvSpPr>
          <p:nvPr>
            <p:ph type="title"/>
          </p:nvPr>
        </p:nvSpPr>
        <p:spPr>
          <a:xfrm>
            <a:off x="1524000" y="3645"/>
            <a:ext cx="9144000" cy="1107709"/>
          </a:xfrm>
          <a:solidFill>
            <a:schemeClr val="tx2">
              <a:lumMod val="75000"/>
            </a:schemeClr>
          </a:solidFill>
          <a:ln>
            <a:solidFill>
              <a:schemeClr val="accent1">
                <a:lumMod val="75000"/>
              </a:schemeClr>
            </a:solidFill>
          </a:ln>
        </p:spPr>
        <p:txBody>
          <a:bodyPr>
            <a:normAutofit/>
          </a:bodyPr>
          <a:lstStyle/>
          <a:p>
            <a:pPr algn="ctr"/>
            <a:r>
              <a:rPr lang="en-US" sz="2800" b="1">
                <a:solidFill>
                  <a:schemeClr val="bg1"/>
                </a:solidFill>
                <a:latin typeface="Arial"/>
                <a:cs typeface="Arial"/>
              </a:rPr>
              <a:t>Academic Years for AY25 Non-Viable Report</a:t>
            </a:r>
            <a:endParaRPr lang="en-US" sz="2800" b="1">
              <a:solidFill>
                <a:schemeClr val="bg1"/>
              </a:solidFill>
              <a:latin typeface="Arial" panose="020B0604020202020204" pitchFamily="34" charset="0"/>
              <a:cs typeface="Arial" panose="020B0604020202020204" pitchFamily="34" charset="0"/>
            </a:endParaRPr>
          </a:p>
        </p:txBody>
      </p:sp>
      <p:graphicFrame>
        <p:nvGraphicFramePr>
          <p:cNvPr id="22" name="Table 8">
            <a:extLst>
              <a:ext uri="{FF2B5EF4-FFF2-40B4-BE49-F238E27FC236}">
                <a16:creationId xmlns:a16="http://schemas.microsoft.com/office/drawing/2014/main" id="{0E5B68FA-A0D3-C8E8-79CE-44D3B6630ED1}"/>
              </a:ext>
            </a:extLst>
          </p:cNvPr>
          <p:cNvGraphicFramePr>
            <a:graphicFrameLocks noGrp="1"/>
          </p:cNvGraphicFramePr>
          <p:nvPr/>
        </p:nvGraphicFramePr>
        <p:xfrm>
          <a:off x="3771837" y="2629002"/>
          <a:ext cx="3445479" cy="530032"/>
        </p:xfrm>
        <a:graphic>
          <a:graphicData uri="http://schemas.openxmlformats.org/drawingml/2006/table">
            <a:tbl>
              <a:tblPr firstRow="1" bandRow="1">
                <a:tableStyleId>{5C22544A-7EE6-4342-B048-85BDC9FD1C3A}</a:tableStyleId>
              </a:tblPr>
              <a:tblGrid>
                <a:gridCol w="1148493">
                  <a:extLst>
                    <a:ext uri="{9D8B030D-6E8A-4147-A177-3AD203B41FA5}">
                      <a16:colId xmlns:a16="http://schemas.microsoft.com/office/drawing/2014/main" val="471487783"/>
                    </a:ext>
                  </a:extLst>
                </a:gridCol>
                <a:gridCol w="1148493">
                  <a:extLst>
                    <a:ext uri="{9D8B030D-6E8A-4147-A177-3AD203B41FA5}">
                      <a16:colId xmlns:a16="http://schemas.microsoft.com/office/drawing/2014/main" val="855146551"/>
                    </a:ext>
                  </a:extLst>
                </a:gridCol>
                <a:gridCol w="1148493">
                  <a:extLst>
                    <a:ext uri="{9D8B030D-6E8A-4147-A177-3AD203B41FA5}">
                      <a16:colId xmlns:a16="http://schemas.microsoft.com/office/drawing/2014/main" val="1304008108"/>
                    </a:ext>
                  </a:extLst>
                </a:gridCol>
              </a:tblGrid>
              <a:tr h="530032">
                <a:tc>
                  <a:txBody>
                    <a:bodyPr/>
                    <a:lstStyle/>
                    <a:p>
                      <a:pPr algn="ctr"/>
                      <a:r>
                        <a:rPr lang="en-US" sz="2000">
                          <a:solidFill>
                            <a:sysClr val="windowText" lastClr="000000"/>
                          </a:solidFill>
                        </a:rPr>
                        <a:t>AY2022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184F4"/>
                    </a:solidFill>
                  </a:tcPr>
                </a:tc>
                <a:tc>
                  <a:txBody>
                    <a:bodyPr/>
                    <a:lstStyle/>
                    <a:p>
                      <a:pPr algn="ctr"/>
                      <a:r>
                        <a:rPr lang="en-US" sz="2000">
                          <a:solidFill>
                            <a:sysClr val="windowText" lastClr="000000"/>
                          </a:solidFill>
                        </a:rPr>
                        <a:t>AY2023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184F4"/>
                    </a:solidFill>
                  </a:tcPr>
                </a:tc>
                <a:tc>
                  <a:txBody>
                    <a:bodyPr/>
                    <a:lstStyle/>
                    <a:p>
                      <a:pPr algn="ctr"/>
                      <a:r>
                        <a:rPr lang="en-US" sz="2000">
                          <a:solidFill>
                            <a:sysClr val="windowText" lastClr="000000"/>
                          </a:solidFill>
                        </a:rPr>
                        <a:t>AY2024</a:t>
                      </a:r>
                    </a:p>
                  </a:txBody>
                  <a:tcPr marL="68580" marR="68580" marT="34290" marB="3429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184F4"/>
                    </a:solidFill>
                  </a:tcPr>
                </a:tc>
                <a:extLst>
                  <a:ext uri="{0D108BD9-81ED-4DB2-BD59-A6C34878D82A}">
                    <a16:rowId xmlns:a16="http://schemas.microsoft.com/office/drawing/2014/main" val="3658179116"/>
                  </a:ext>
                </a:extLst>
              </a:tr>
            </a:tbl>
          </a:graphicData>
        </a:graphic>
      </p:graphicFrame>
      <p:graphicFrame>
        <p:nvGraphicFramePr>
          <p:cNvPr id="23" name="Table 8">
            <a:extLst>
              <a:ext uri="{FF2B5EF4-FFF2-40B4-BE49-F238E27FC236}">
                <a16:creationId xmlns:a16="http://schemas.microsoft.com/office/drawing/2014/main" id="{4EDD2664-C25C-FCEC-A00B-B435A4FEA839}"/>
              </a:ext>
            </a:extLst>
          </p:cNvPr>
          <p:cNvGraphicFramePr>
            <a:graphicFrameLocks noGrp="1"/>
          </p:cNvGraphicFramePr>
          <p:nvPr/>
        </p:nvGraphicFramePr>
        <p:xfrm>
          <a:off x="2624284" y="3159035"/>
          <a:ext cx="3445479" cy="550287"/>
        </p:xfrm>
        <a:graphic>
          <a:graphicData uri="http://schemas.openxmlformats.org/drawingml/2006/table">
            <a:tbl>
              <a:tblPr firstRow="1" bandRow="1">
                <a:tableStyleId>{5C22544A-7EE6-4342-B048-85BDC9FD1C3A}</a:tableStyleId>
              </a:tblPr>
              <a:tblGrid>
                <a:gridCol w="1148493">
                  <a:extLst>
                    <a:ext uri="{9D8B030D-6E8A-4147-A177-3AD203B41FA5}">
                      <a16:colId xmlns:a16="http://schemas.microsoft.com/office/drawing/2014/main" val="471487783"/>
                    </a:ext>
                  </a:extLst>
                </a:gridCol>
                <a:gridCol w="1148493">
                  <a:extLst>
                    <a:ext uri="{9D8B030D-6E8A-4147-A177-3AD203B41FA5}">
                      <a16:colId xmlns:a16="http://schemas.microsoft.com/office/drawing/2014/main" val="855146551"/>
                    </a:ext>
                  </a:extLst>
                </a:gridCol>
                <a:gridCol w="1148493">
                  <a:extLst>
                    <a:ext uri="{9D8B030D-6E8A-4147-A177-3AD203B41FA5}">
                      <a16:colId xmlns:a16="http://schemas.microsoft.com/office/drawing/2014/main" val="1304008108"/>
                    </a:ext>
                  </a:extLst>
                </a:gridCol>
              </a:tblGrid>
              <a:tr h="550287">
                <a:tc>
                  <a:txBody>
                    <a:bodyPr/>
                    <a:lstStyle/>
                    <a:p>
                      <a:pPr algn="ctr"/>
                      <a:r>
                        <a:rPr lang="en-US" sz="2000">
                          <a:solidFill>
                            <a:sysClr val="windowText" lastClr="000000"/>
                          </a:solidFill>
                        </a:rPr>
                        <a:t>AY2021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4F484"/>
                    </a:solidFill>
                  </a:tcPr>
                </a:tc>
                <a:tc>
                  <a:txBody>
                    <a:bodyPr/>
                    <a:lstStyle/>
                    <a:p>
                      <a:pPr algn="ctr"/>
                      <a:r>
                        <a:rPr lang="en-US" sz="2000">
                          <a:solidFill>
                            <a:sysClr val="windowText" lastClr="000000"/>
                          </a:solidFill>
                        </a:rPr>
                        <a:t>AY2022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4F484"/>
                    </a:solidFill>
                  </a:tcPr>
                </a:tc>
                <a:tc>
                  <a:txBody>
                    <a:bodyPr/>
                    <a:lstStyle/>
                    <a:p>
                      <a:pPr algn="ctr"/>
                      <a:r>
                        <a:rPr lang="en-US" sz="2000">
                          <a:solidFill>
                            <a:sysClr val="windowText" lastClr="000000"/>
                          </a:solidFill>
                        </a:rPr>
                        <a:t>AY2023</a:t>
                      </a:r>
                    </a:p>
                  </a:txBody>
                  <a:tcPr marL="68580" marR="68580" marT="34290" marB="3429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4F484"/>
                    </a:solidFill>
                  </a:tcPr>
                </a:tc>
                <a:extLst>
                  <a:ext uri="{0D108BD9-81ED-4DB2-BD59-A6C34878D82A}">
                    <a16:rowId xmlns:a16="http://schemas.microsoft.com/office/drawing/2014/main" val="3658179116"/>
                  </a:ext>
                </a:extLst>
              </a:tr>
            </a:tbl>
          </a:graphicData>
        </a:graphic>
      </p:graphicFrame>
      <p:graphicFrame>
        <p:nvGraphicFramePr>
          <p:cNvPr id="24" name="Table 8">
            <a:extLst>
              <a:ext uri="{FF2B5EF4-FFF2-40B4-BE49-F238E27FC236}">
                <a16:creationId xmlns:a16="http://schemas.microsoft.com/office/drawing/2014/main" id="{6B7295F4-5A25-D37A-1A02-B0788DEE40C5}"/>
              </a:ext>
            </a:extLst>
          </p:cNvPr>
          <p:cNvGraphicFramePr>
            <a:graphicFrameLocks noGrp="1"/>
          </p:cNvGraphicFramePr>
          <p:nvPr/>
        </p:nvGraphicFramePr>
        <p:xfrm>
          <a:off x="4924482" y="2067501"/>
          <a:ext cx="3445479" cy="558094"/>
        </p:xfrm>
        <a:graphic>
          <a:graphicData uri="http://schemas.openxmlformats.org/drawingml/2006/table">
            <a:tbl>
              <a:tblPr firstRow="1" bandRow="1">
                <a:tableStyleId>{5C22544A-7EE6-4342-B048-85BDC9FD1C3A}</a:tableStyleId>
              </a:tblPr>
              <a:tblGrid>
                <a:gridCol w="1148493">
                  <a:extLst>
                    <a:ext uri="{9D8B030D-6E8A-4147-A177-3AD203B41FA5}">
                      <a16:colId xmlns:a16="http://schemas.microsoft.com/office/drawing/2014/main" val="471487783"/>
                    </a:ext>
                  </a:extLst>
                </a:gridCol>
                <a:gridCol w="1148493">
                  <a:extLst>
                    <a:ext uri="{9D8B030D-6E8A-4147-A177-3AD203B41FA5}">
                      <a16:colId xmlns:a16="http://schemas.microsoft.com/office/drawing/2014/main" val="855146551"/>
                    </a:ext>
                  </a:extLst>
                </a:gridCol>
                <a:gridCol w="1148493">
                  <a:extLst>
                    <a:ext uri="{9D8B030D-6E8A-4147-A177-3AD203B41FA5}">
                      <a16:colId xmlns:a16="http://schemas.microsoft.com/office/drawing/2014/main" val="1304008108"/>
                    </a:ext>
                  </a:extLst>
                </a:gridCol>
              </a:tblGrid>
              <a:tr h="558094">
                <a:tc>
                  <a:txBody>
                    <a:bodyPr/>
                    <a:lstStyle/>
                    <a:p>
                      <a:pPr algn="ctr"/>
                      <a:r>
                        <a:rPr lang="en-US" sz="2000">
                          <a:solidFill>
                            <a:srgbClr val="000000"/>
                          </a:solidFill>
                        </a:rPr>
                        <a:t>AY2023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900CC"/>
                    </a:solidFill>
                  </a:tcPr>
                </a:tc>
                <a:tc>
                  <a:txBody>
                    <a:bodyPr/>
                    <a:lstStyle/>
                    <a:p>
                      <a:pPr algn="ctr"/>
                      <a:r>
                        <a:rPr lang="en-US" sz="2000">
                          <a:solidFill>
                            <a:srgbClr val="000000"/>
                          </a:solidFill>
                        </a:rPr>
                        <a:t>AY2024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900CC"/>
                    </a:solidFill>
                  </a:tcPr>
                </a:tc>
                <a:tc>
                  <a:txBody>
                    <a:bodyPr/>
                    <a:lstStyle/>
                    <a:p>
                      <a:pPr algn="ctr"/>
                      <a:r>
                        <a:rPr lang="en-US" sz="2000">
                          <a:solidFill>
                            <a:srgbClr val="000000"/>
                          </a:solidFill>
                        </a:rPr>
                        <a:t>AY2025</a:t>
                      </a:r>
                    </a:p>
                  </a:txBody>
                  <a:tcPr marL="68580" marR="68580" marT="34290" marB="3429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900CC"/>
                    </a:solidFill>
                  </a:tcPr>
                </a:tc>
                <a:extLst>
                  <a:ext uri="{0D108BD9-81ED-4DB2-BD59-A6C34878D82A}">
                    <a16:rowId xmlns:a16="http://schemas.microsoft.com/office/drawing/2014/main" val="3658179116"/>
                  </a:ext>
                </a:extLst>
              </a:tr>
            </a:tbl>
          </a:graphicData>
        </a:graphic>
      </p:graphicFrame>
      <p:sp>
        <p:nvSpPr>
          <p:cNvPr id="3" name="TextBox 2">
            <a:extLst>
              <a:ext uri="{FF2B5EF4-FFF2-40B4-BE49-F238E27FC236}">
                <a16:creationId xmlns:a16="http://schemas.microsoft.com/office/drawing/2014/main" id="{9840FA11-9EFA-F9E5-95EE-E570869C7B4E}"/>
              </a:ext>
            </a:extLst>
          </p:cNvPr>
          <p:cNvSpPr txBox="1"/>
          <p:nvPr/>
        </p:nvSpPr>
        <p:spPr>
          <a:xfrm>
            <a:off x="1764595" y="1194914"/>
            <a:ext cx="8662810" cy="707886"/>
          </a:xfrm>
          <a:prstGeom prst="rect">
            <a:avLst/>
          </a:prstGeom>
          <a:noFill/>
        </p:spPr>
        <p:txBody>
          <a:bodyPr wrap="square">
            <a:spAutoFit/>
          </a:bodyPr>
          <a:lstStyle/>
          <a:p>
            <a:pPr eaLnBrk="0" fontAlgn="base" hangingPunct="0">
              <a:spcBef>
                <a:spcPct val="0"/>
              </a:spcBef>
              <a:spcAft>
                <a:spcPct val="0"/>
              </a:spcAft>
            </a:pPr>
            <a:r>
              <a:rPr lang="en-US" altLang="en-US" sz="2000">
                <a:solidFill>
                  <a:srgbClr val="0B5394"/>
                </a:solidFill>
                <a:latin typeface="Arial" panose="020B0604020202020204" pitchFamily="34" charset="0"/>
                <a:ea typeface="Calibri" panose="020F0502020204030204" pitchFamily="34" charset="0"/>
                <a:cs typeface="Arial" panose="020B0604020202020204" pitchFamily="34" charset="0"/>
              </a:rPr>
              <a:t>The graphic below illustrates how the academic years are considered for this report:</a:t>
            </a:r>
            <a:endParaRPr lang="en-US" altLang="en-US" sz="2000">
              <a:solidFill>
                <a:srgbClr val="0B5394"/>
              </a:solidFill>
              <a:latin typeface="Calibri" panose="020F0502020204030204"/>
            </a:endParaRPr>
          </a:p>
        </p:txBody>
      </p:sp>
      <p:cxnSp>
        <p:nvCxnSpPr>
          <p:cNvPr id="15" name="Straight Connector 14">
            <a:extLst>
              <a:ext uri="{FF2B5EF4-FFF2-40B4-BE49-F238E27FC236}">
                <a16:creationId xmlns:a16="http://schemas.microsoft.com/office/drawing/2014/main" id="{25777DD1-37CA-50F8-9D01-2F8CC92B5AC2}"/>
              </a:ext>
            </a:extLst>
          </p:cNvPr>
          <p:cNvCxnSpPr/>
          <p:nvPr/>
        </p:nvCxnSpPr>
        <p:spPr>
          <a:xfrm>
            <a:off x="8369961" y="2330196"/>
            <a:ext cx="6377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DD191BF-B563-C360-6F71-C1B905E98990}"/>
              </a:ext>
            </a:extLst>
          </p:cNvPr>
          <p:cNvCxnSpPr>
            <a:cxnSpLocks/>
          </p:cNvCxnSpPr>
          <p:nvPr/>
        </p:nvCxnSpPr>
        <p:spPr>
          <a:xfrm>
            <a:off x="7217316" y="2886916"/>
            <a:ext cx="6377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070CE85-B2C2-11EC-58C7-6F703DEB605E}"/>
              </a:ext>
            </a:extLst>
          </p:cNvPr>
          <p:cNvCxnSpPr>
            <a:cxnSpLocks/>
          </p:cNvCxnSpPr>
          <p:nvPr/>
        </p:nvCxnSpPr>
        <p:spPr>
          <a:xfrm>
            <a:off x="7846180" y="2874477"/>
            <a:ext cx="0" cy="9278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F3E370F-47A9-B65A-9DF0-E70DA0A7A62A}"/>
              </a:ext>
            </a:extLst>
          </p:cNvPr>
          <p:cNvSpPr txBox="1"/>
          <p:nvPr/>
        </p:nvSpPr>
        <p:spPr>
          <a:xfrm>
            <a:off x="6380068" y="3843064"/>
            <a:ext cx="3887882" cy="1631216"/>
          </a:xfrm>
          <a:prstGeom prst="rect">
            <a:avLst/>
          </a:prstGeom>
          <a:noFill/>
          <a:ln w="38100">
            <a:solidFill>
              <a:srgbClr val="FF0000"/>
            </a:solidFill>
          </a:ln>
        </p:spPr>
        <p:txBody>
          <a:bodyPr wrap="square" rtlCol="0">
            <a:spAutoFit/>
          </a:bodyPr>
          <a:lstStyle/>
          <a:p>
            <a:pPr algn="ctr"/>
            <a:r>
              <a:rPr lang="en-US" sz="2000">
                <a:solidFill>
                  <a:srgbClr val="0B5394"/>
                </a:solidFill>
                <a:latin typeface="Calibri" panose="020F0502020204030204"/>
              </a:rPr>
              <a:t>Programs considered for deletion at the January 2026 Board Meeting were also identified as non-viable for two (2) additional three-year averages.</a:t>
            </a:r>
          </a:p>
        </p:txBody>
      </p:sp>
      <p:cxnSp>
        <p:nvCxnSpPr>
          <p:cNvPr id="33" name="Straight Arrow Connector 32">
            <a:extLst>
              <a:ext uri="{FF2B5EF4-FFF2-40B4-BE49-F238E27FC236}">
                <a16:creationId xmlns:a16="http://schemas.microsoft.com/office/drawing/2014/main" id="{FA22D031-AF42-140C-7A26-B9301A5BC1C9}"/>
              </a:ext>
            </a:extLst>
          </p:cNvPr>
          <p:cNvCxnSpPr>
            <a:cxnSpLocks/>
          </p:cNvCxnSpPr>
          <p:nvPr/>
        </p:nvCxnSpPr>
        <p:spPr>
          <a:xfrm>
            <a:off x="8993509" y="2328793"/>
            <a:ext cx="0" cy="14735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Left Brace 37">
            <a:extLst>
              <a:ext uri="{FF2B5EF4-FFF2-40B4-BE49-F238E27FC236}">
                <a16:creationId xmlns:a16="http://schemas.microsoft.com/office/drawing/2014/main" id="{C47909CC-767B-9AE7-CFBE-6EF5B32ED2F3}"/>
              </a:ext>
            </a:extLst>
          </p:cNvPr>
          <p:cNvSpPr/>
          <p:nvPr/>
        </p:nvSpPr>
        <p:spPr>
          <a:xfrm rot="16200000">
            <a:off x="4088094" y="2452617"/>
            <a:ext cx="550286" cy="3178631"/>
          </a:xfrm>
          <a:prstGeom prst="leftBrace">
            <a:avLst>
              <a:gd name="adj1" fmla="val 8333"/>
              <a:gd name="adj2" fmla="val 49452"/>
            </a:avLst>
          </a:prstGeom>
          <a:ln w="38100">
            <a:solidFill>
              <a:srgbClr val="CC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B5394"/>
              </a:solidFill>
              <a:latin typeface="Calibri" panose="020F0502020204030204"/>
            </a:endParaRPr>
          </a:p>
        </p:txBody>
      </p:sp>
      <p:sp>
        <p:nvSpPr>
          <p:cNvPr id="39" name="TextBox 38">
            <a:extLst>
              <a:ext uri="{FF2B5EF4-FFF2-40B4-BE49-F238E27FC236}">
                <a16:creationId xmlns:a16="http://schemas.microsoft.com/office/drawing/2014/main" id="{251AADBF-DCAB-0689-48F5-7316A138C4B8}"/>
              </a:ext>
            </a:extLst>
          </p:cNvPr>
          <p:cNvSpPr txBox="1"/>
          <p:nvPr/>
        </p:nvSpPr>
        <p:spPr>
          <a:xfrm>
            <a:off x="2524125" y="4375662"/>
            <a:ext cx="3676650" cy="1015663"/>
          </a:xfrm>
          <a:prstGeom prst="rect">
            <a:avLst/>
          </a:prstGeom>
          <a:noFill/>
          <a:ln w="38100">
            <a:solidFill>
              <a:srgbClr val="CC9900"/>
            </a:solidFill>
          </a:ln>
        </p:spPr>
        <p:txBody>
          <a:bodyPr wrap="square" rtlCol="0">
            <a:spAutoFit/>
          </a:bodyPr>
          <a:lstStyle/>
          <a:p>
            <a:pPr algn="ctr"/>
            <a:r>
              <a:rPr lang="en-US" sz="2000">
                <a:solidFill>
                  <a:srgbClr val="0B5394"/>
                </a:solidFill>
                <a:latin typeface="Calibri" panose="020F0502020204030204"/>
              </a:rPr>
              <a:t>Initial viability is established based on a three-year average of </a:t>
            </a:r>
          </a:p>
          <a:p>
            <a:pPr algn="ctr"/>
            <a:r>
              <a:rPr lang="en-US" sz="2000">
                <a:solidFill>
                  <a:srgbClr val="0B5394"/>
                </a:solidFill>
                <a:latin typeface="Calibri" panose="020F0502020204030204"/>
              </a:rPr>
              <a:t>AY21, AY22, and AY23.</a:t>
            </a:r>
          </a:p>
        </p:txBody>
      </p:sp>
    </p:spTree>
    <p:extLst>
      <p:ext uri="{BB962C8B-B14F-4D97-AF65-F5344CB8AC3E}">
        <p14:creationId xmlns:p14="http://schemas.microsoft.com/office/powerpoint/2010/main" val="11353195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C100A2E-753F-F101-EF0F-F7353E943FFB}"/>
              </a:ext>
            </a:extLst>
          </p:cNvPr>
          <p:cNvGraphicFramePr>
            <a:graphicFrameLocks noGrp="1"/>
          </p:cNvGraphicFramePr>
          <p:nvPr>
            <p:ph idx="1"/>
          </p:nvPr>
        </p:nvGraphicFramePr>
        <p:xfrm>
          <a:off x="3156765" y="1335369"/>
          <a:ext cx="5878471" cy="3627120"/>
        </p:xfrm>
        <a:graphic>
          <a:graphicData uri="http://schemas.openxmlformats.org/drawingml/2006/table">
            <a:tbl>
              <a:tblPr firstRow="1" bandRow="1">
                <a:tableStyleId>{5C22544A-7EE6-4342-B048-85BDC9FD1C3A}</a:tableStyleId>
              </a:tblPr>
              <a:tblGrid>
                <a:gridCol w="3917696">
                  <a:extLst>
                    <a:ext uri="{9D8B030D-6E8A-4147-A177-3AD203B41FA5}">
                      <a16:colId xmlns:a16="http://schemas.microsoft.com/office/drawing/2014/main" val="2641043245"/>
                    </a:ext>
                  </a:extLst>
                </a:gridCol>
                <a:gridCol w="1960775">
                  <a:extLst>
                    <a:ext uri="{9D8B030D-6E8A-4147-A177-3AD203B41FA5}">
                      <a16:colId xmlns:a16="http://schemas.microsoft.com/office/drawing/2014/main" val="1358765341"/>
                    </a:ext>
                  </a:extLst>
                </a:gridCol>
              </a:tblGrid>
              <a:tr h="370840">
                <a:tc>
                  <a:txBody>
                    <a:bodyPr/>
                    <a:lstStyle/>
                    <a:p>
                      <a:pPr algn="ctr"/>
                      <a:r>
                        <a:rPr lang="en-US" sz="2400" cap="small" baseline="0">
                          <a:latin typeface="Arial" panose="020B0604020202020204" pitchFamily="34" charset="0"/>
                          <a:cs typeface="Arial" panose="020B0604020202020204" pitchFamily="34" charset="0"/>
                        </a:rPr>
                        <a:t>Award Type</a:t>
                      </a:r>
                    </a:p>
                  </a:txBody>
                  <a:tcPr/>
                </a:tc>
                <a:tc>
                  <a:txBody>
                    <a:bodyPr/>
                    <a:lstStyle/>
                    <a:p>
                      <a:pPr algn="ctr"/>
                      <a:r>
                        <a:rPr lang="en-US" sz="2400" cap="small" baseline="0">
                          <a:latin typeface="Arial" panose="020B0604020202020204" pitchFamily="34" charset="0"/>
                          <a:cs typeface="Arial" panose="020B0604020202020204" pitchFamily="34" charset="0"/>
                        </a:rPr>
                        <a:t>Number</a:t>
                      </a:r>
                    </a:p>
                  </a:txBody>
                  <a:tcPr/>
                </a:tc>
                <a:extLst>
                  <a:ext uri="{0D108BD9-81ED-4DB2-BD59-A6C34878D82A}">
                    <a16:rowId xmlns:a16="http://schemas.microsoft.com/office/drawing/2014/main" val="3729357877"/>
                  </a:ext>
                </a:extLst>
              </a:tr>
              <a:tr h="370840">
                <a:tc>
                  <a:txBody>
                    <a:bodyPr/>
                    <a:lstStyle/>
                    <a:p>
                      <a:r>
                        <a:rPr lang="en-US" sz="2000" cap="small" baseline="0">
                          <a:latin typeface="Arial" panose="020B0604020202020204" pitchFamily="34" charset="0"/>
                          <a:cs typeface="Arial" panose="020B0604020202020204" pitchFamily="34" charset="0"/>
                        </a:rPr>
                        <a:t>Certificate of Proficiency</a:t>
                      </a:r>
                    </a:p>
                  </a:txBody>
                  <a:tcPr/>
                </a:tc>
                <a:tc>
                  <a:txBody>
                    <a:bodyPr/>
                    <a:lstStyle/>
                    <a:p>
                      <a:pPr algn="ctr"/>
                      <a:r>
                        <a:rPr lang="en-US" sz="2000" cap="small" baseline="0">
                          <a:latin typeface="Arial" panose="020B0604020202020204" pitchFamily="34" charset="0"/>
                          <a:cs typeface="Arial" panose="020B0604020202020204" pitchFamily="34" charset="0"/>
                        </a:rPr>
                        <a:t>74</a:t>
                      </a:r>
                    </a:p>
                  </a:txBody>
                  <a:tcPr/>
                </a:tc>
                <a:extLst>
                  <a:ext uri="{0D108BD9-81ED-4DB2-BD59-A6C34878D82A}">
                    <a16:rowId xmlns:a16="http://schemas.microsoft.com/office/drawing/2014/main" val="2594549022"/>
                  </a:ext>
                </a:extLst>
              </a:tr>
              <a:tr h="370840">
                <a:tc>
                  <a:txBody>
                    <a:bodyPr/>
                    <a:lstStyle/>
                    <a:p>
                      <a:r>
                        <a:rPr lang="en-US" sz="2000" cap="small" baseline="0">
                          <a:latin typeface="Arial" panose="020B0604020202020204" pitchFamily="34" charset="0"/>
                          <a:cs typeface="Arial" panose="020B0604020202020204" pitchFamily="34" charset="0"/>
                        </a:rPr>
                        <a:t>Technical Certificate</a:t>
                      </a:r>
                    </a:p>
                  </a:txBody>
                  <a:tcPr/>
                </a:tc>
                <a:tc>
                  <a:txBody>
                    <a:bodyPr/>
                    <a:lstStyle/>
                    <a:p>
                      <a:pPr algn="ctr"/>
                      <a:r>
                        <a:rPr lang="en-US" sz="2000" cap="small" baseline="0">
                          <a:latin typeface="Arial" panose="020B0604020202020204" pitchFamily="34" charset="0"/>
                          <a:cs typeface="Arial" panose="020B0604020202020204" pitchFamily="34" charset="0"/>
                        </a:rPr>
                        <a:t>40</a:t>
                      </a:r>
                    </a:p>
                  </a:txBody>
                  <a:tcPr/>
                </a:tc>
                <a:extLst>
                  <a:ext uri="{0D108BD9-81ED-4DB2-BD59-A6C34878D82A}">
                    <a16:rowId xmlns:a16="http://schemas.microsoft.com/office/drawing/2014/main" val="1963749281"/>
                  </a:ext>
                </a:extLst>
              </a:tr>
              <a:tr h="370840">
                <a:tc>
                  <a:txBody>
                    <a:bodyPr/>
                    <a:lstStyle/>
                    <a:p>
                      <a:r>
                        <a:rPr lang="en-US" sz="2000" cap="small" baseline="0">
                          <a:latin typeface="Arial" panose="020B0604020202020204" pitchFamily="34" charset="0"/>
                          <a:cs typeface="Arial" panose="020B0604020202020204" pitchFamily="34" charset="0"/>
                        </a:rPr>
                        <a:t>Associate Degrees</a:t>
                      </a:r>
                    </a:p>
                  </a:txBody>
                  <a:tcPr/>
                </a:tc>
                <a:tc>
                  <a:txBody>
                    <a:bodyPr/>
                    <a:lstStyle/>
                    <a:p>
                      <a:pPr algn="ctr"/>
                      <a:r>
                        <a:rPr lang="en-US" sz="2000" cap="small" baseline="0">
                          <a:latin typeface="Arial" panose="020B0604020202020204" pitchFamily="34" charset="0"/>
                          <a:cs typeface="Arial" panose="020B0604020202020204" pitchFamily="34" charset="0"/>
                        </a:rPr>
                        <a:t>39</a:t>
                      </a:r>
                    </a:p>
                  </a:txBody>
                  <a:tcPr/>
                </a:tc>
                <a:extLst>
                  <a:ext uri="{0D108BD9-81ED-4DB2-BD59-A6C34878D82A}">
                    <a16:rowId xmlns:a16="http://schemas.microsoft.com/office/drawing/2014/main" val="3776936505"/>
                  </a:ext>
                </a:extLst>
              </a:tr>
              <a:tr h="370840">
                <a:tc>
                  <a:txBody>
                    <a:bodyPr/>
                    <a:lstStyle/>
                    <a:p>
                      <a:r>
                        <a:rPr lang="en-US" sz="2000" cap="small" baseline="0">
                          <a:latin typeface="Arial" panose="020B0604020202020204" pitchFamily="34" charset="0"/>
                          <a:cs typeface="Arial" panose="020B0604020202020204" pitchFamily="34" charset="0"/>
                        </a:rPr>
                        <a:t>Bachelor’s Degrees</a:t>
                      </a:r>
                    </a:p>
                  </a:txBody>
                  <a:tcPr/>
                </a:tc>
                <a:tc>
                  <a:txBody>
                    <a:bodyPr/>
                    <a:lstStyle/>
                    <a:p>
                      <a:pPr algn="ctr"/>
                      <a:r>
                        <a:rPr lang="en-US" sz="2000" cap="small" baseline="0">
                          <a:latin typeface="Arial" panose="020B0604020202020204" pitchFamily="34" charset="0"/>
                          <a:cs typeface="Arial" panose="020B0604020202020204" pitchFamily="34" charset="0"/>
                        </a:rPr>
                        <a:t>37</a:t>
                      </a:r>
                    </a:p>
                  </a:txBody>
                  <a:tcPr/>
                </a:tc>
                <a:extLst>
                  <a:ext uri="{0D108BD9-81ED-4DB2-BD59-A6C34878D82A}">
                    <a16:rowId xmlns:a16="http://schemas.microsoft.com/office/drawing/2014/main" val="13414226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cap="small" baseline="0">
                          <a:latin typeface="Arial" panose="020B0604020202020204" pitchFamily="34" charset="0"/>
                          <a:cs typeface="Arial" panose="020B0604020202020204" pitchFamily="34" charset="0"/>
                        </a:rPr>
                        <a:t>Master’s Degrees</a:t>
                      </a:r>
                    </a:p>
                  </a:txBody>
                  <a:tcPr/>
                </a:tc>
                <a:tc>
                  <a:txBody>
                    <a:bodyPr/>
                    <a:lstStyle/>
                    <a:p>
                      <a:pPr algn="ctr"/>
                      <a:r>
                        <a:rPr lang="en-US" sz="2000" cap="small" baseline="0">
                          <a:latin typeface="Arial" panose="020B0604020202020204" pitchFamily="34" charset="0"/>
                          <a:cs typeface="Arial" panose="020B0604020202020204" pitchFamily="34" charset="0"/>
                        </a:rPr>
                        <a:t>15</a:t>
                      </a:r>
                    </a:p>
                  </a:txBody>
                  <a:tcPr/>
                </a:tc>
                <a:extLst>
                  <a:ext uri="{0D108BD9-81ED-4DB2-BD59-A6C34878D82A}">
                    <a16:rowId xmlns:a16="http://schemas.microsoft.com/office/drawing/2014/main" val="15439033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cap="small" baseline="0">
                          <a:latin typeface="Arial" panose="020B0604020202020204" pitchFamily="34" charset="0"/>
                          <a:cs typeface="Arial" panose="020B0604020202020204" pitchFamily="34" charset="0"/>
                        </a:rPr>
                        <a:t>Graduate Certificate Degrees</a:t>
                      </a:r>
                    </a:p>
                  </a:txBody>
                  <a:tcPr/>
                </a:tc>
                <a:tc>
                  <a:txBody>
                    <a:bodyPr/>
                    <a:lstStyle/>
                    <a:p>
                      <a:pPr algn="ctr"/>
                      <a:r>
                        <a:rPr lang="en-US" sz="2000" cap="small" baseline="0">
                          <a:latin typeface="Arial" panose="020B0604020202020204" pitchFamily="34" charset="0"/>
                          <a:cs typeface="Arial" panose="020B0604020202020204" pitchFamily="34" charset="0"/>
                        </a:rPr>
                        <a:t>7</a:t>
                      </a:r>
                    </a:p>
                  </a:txBody>
                  <a:tcPr/>
                </a:tc>
                <a:extLst>
                  <a:ext uri="{0D108BD9-81ED-4DB2-BD59-A6C34878D82A}">
                    <a16:rowId xmlns:a16="http://schemas.microsoft.com/office/drawing/2014/main" val="2686834617"/>
                  </a:ext>
                </a:extLst>
              </a:tr>
              <a:tr h="370840">
                <a:tc>
                  <a:txBody>
                    <a:bodyPr/>
                    <a:lstStyle/>
                    <a:p>
                      <a:r>
                        <a:rPr lang="en-US" sz="2000" cap="small" baseline="0">
                          <a:latin typeface="Arial" panose="020B0604020202020204" pitchFamily="34" charset="0"/>
                          <a:cs typeface="Arial" panose="020B0604020202020204" pitchFamily="34" charset="0"/>
                        </a:rPr>
                        <a:t>Doctoral Degrees</a:t>
                      </a:r>
                    </a:p>
                  </a:txBody>
                  <a:tcPr>
                    <a:lnB w="12700" cap="flat" cmpd="sng" algn="ctr">
                      <a:solidFill>
                        <a:schemeClr val="tx1"/>
                      </a:solidFill>
                      <a:prstDash val="solid"/>
                      <a:round/>
                      <a:headEnd type="none" w="med" len="med"/>
                      <a:tailEnd type="none" w="med" len="med"/>
                    </a:lnB>
                  </a:tcPr>
                </a:tc>
                <a:tc>
                  <a:txBody>
                    <a:bodyPr/>
                    <a:lstStyle/>
                    <a:p>
                      <a:pPr algn="ctr"/>
                      <a:r>
                        <a:rPr lang="en-US" sz="2000" cap="small" baseline="0">
                          <a:latin typeface="Arial" panose="020B0604020202020204" pitchFamily="34" charset="0"/>
                          <a:cs typeface="Arial" panose="020B0604020202020204" pitchFamily="34" charset="0"/>
                        </a:rPr>
                        <a:t>1</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5296253"/>
                  </a:ext>
                </a:extLst>
              </a:tr>
              <a:tr h="370840">
                <a:tc>
                  <a:txBody>
                    <a:bodyPr/>
                    <a:lstStyle/>
                    <a:p>
                      <a:pPr algn="r"/>
                      <a:r>
                        <a:rPr lang="en-US" sz="2000" b="1" cap="small" baseline="0">
                          <a:latin typeface="Arial" panose="020B0604020202020204" pitchFamily="34" charset="0"/>
                          <a:cs typeface="Arial" panose="020B0604020202020204" pitchFamily="34" charset="0"/>
                        </a:rPr>
                        <a:t>Total</a:t>
                      </a:r>
                    </a:p>
                  </a:txBody>
                  <a:tcPr>
                    <a:lnT w="12700" cap="flat" cmpd="sng" algn="ctr">
                      <a:solidFill>
                        <a:schemeClr val="tx1"/>
                      </a:solidFill>
                      <a:prstDash val="solid"/>
                      <a:round/>
                      <a:headEnd type="none" w="med" len="med"/>
                      <a:tailEnd type="none" w="med" len="med"/>
                    </a:lnT>
                  </a:tcPr>
                </a:tc>
                <a:tc>
                  <a:txBody>
                    <a:bodyPr/>
                    <a:lstStyle/>
                    <a:p>
                      <a:pPr algn="ctr"/>
                      <a:r>
                        <a:rPr lang="en-US" sz="2000" cap="small" baseline="0">
                          <a:latin typeface="Arial" panose="020B0604020202020204" pitchFamily="34" charset="0"/>
                          <a:cs typeface="Arial" panose="020B0604020202020204" pitchFamily="34" charset="0"/>
                        </a:rPr>
                        <a:t>213</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07133417"/>
                  </a:ext>
                </a:extLst>
              </a:tr>
            </a:tbl>
          </a:graphicData>
        </a:graphic>
      </p:graphicFrame>
      <p:sp>
        <p:nvSpPr>
          <p:cNvPr id="5" name="Title 1">
            <a:extLst>
              <a:ext uri="{FF2B5EF4-FFF2-40B4-BE49-F238E27FC236}">
                <a16:creationId xmlns:a16="http://schemas.microsoft.com/office/drawing/2014/main" id="{D8858034-DD12-51C9-9701-BE4C010DF62D}"/>
              </a:ext>
            </a:extLst>
          </p:cNvPr>
          <p:cNvSpPr txBox="1">
            <a:spLocks/>
          </p:cNvSpPr>
          <p:nvPr/>
        </p:nvSpPr>
        <p:spPr>
          <a:xfrm>
            <a:off x="1542103" y="-76200"/>
            <a:ext cx="9144000" cy="1143000"/>
          </a:xfrm>
          <a:prstGeom prst="rect">
            <a:avLst/>
          </a:prstGeom>
          <a:solidFill>
            <a:schemeClr val="tx2">
              <a:lumMod val="75000"/>
            </a:schemeClr>
          </a:solidFill>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a:lstStyle>
          <a:p>
            <a:pPr algn="ctr"/>
            <a:r>
              <a:rPr lang="en-US" sz="2800">
                <a:solidFill>
                  <a:srgbClr val="FFFFFF"/>
                </a:solidFill>
                <a:latin typeface="Arial" panose="020B0604020202020204" pitchFamily="34" charset="0"/>
                <a:cs typeface="Arial" panose="020B0604020202020204" pitchFamily="34" charset="0"/>
              </a:rPr>
              <a:t>Non-Viable Programs by Award Type</a:t>
            </a:r>
          </a:p>
        </p:txBody>
      </p:sp>
      <p:sp>
        <p:nvSpPr>
          <p:cNvPr id="2" name="TextBox 1">
            <a:extLst>
              <a:ext uri="{FF2B5EF4-FFF2-40B4-BE49-F238E27FC236}">
                <a16:creationId xmlns:a16="http://schemas.microsoft.com/office/drawing/2014/main" id="{A142D119-3F0D-0CA9-5095-43C9543621EF}"/>
              </a:ext>
            </a:extLst>
          </p:cNvPr>
          <p:cNvSpPr txBox="1"/>
          <p:nvPr/>
        </p:nvSpPr>
        <p:spPr>
          <a:xfrm>
            <a:off x="3156764" y="5226785"/>
            <a:ext cx="5878471" cy="1138773"/>
          </a:xfrm>
          <a:prstGeom prst="rect">
            <a:avLst/>
          </a:prstGeom>
          <a:solidFill>
            <a:schemeClr val="tx1"/>
          </a:solidFill>
          <a:ln w="38100">
            <a:solidFill>
              <a:schemeClr val="tx1"/>
            </a:solidFill>
          </a:ln>
        </p:spPr>
        <p:txBody>
          <a:bodyPr wrap="square" rtlCol="0">
            <a:spAutoFit/>
          </a:bodyPr>
          <a:lstStyle/>
          <a:p>
            <a:pPr algn="ctr"/>
            <a:r>
              <a:rPr lang="en-US" sz="2000">
                <a:solidFill>
                  <a:srgbClr val="FFFFFF"/>
                </a:solidFill>
                <a:latin typeface="Arial" panose="020B0604020202020204" pitchFamily="34" charset="0"/>
                <a:cs typeface="Arial" panose="020B0604020202020204" pitchFamily="34" charset="0"/>
              </a:rPr>
              <a:t>Of the 213 non-viable programs:</a:t>
            </a:r>
          </a:p>
          <a:p>
            <a:endParaRPr lang="en-US" sz="800">
              <a:solidFill>
                <a:srgbClr val="FFFFFF"/>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a:solidFill>
                  <a:srgbClr val="FFFFFF"/>
                </a:solidFill>
                <a:latin typeface="Arial" panose="020B0604020202020204" pitchFamily="34" charset="0"/>
                <a:cs typeface="Arial" panose="020B0604020202020204" pitchFamily="34" charset="0"/>
              </a:rPr>
              <a:t>1 Program was inactivated</a:t>
            </a:r>
          </a:p>
          <a:p>
            <a:pPr marL="342900" indent="-342900">
              <a:buFont typeface="Wingdings" panose="05000000000000000000" pitchFamily="2" charset="2"/>
              <a:buChar char="Ø"/>
            </a:pPr>
            <a:r>
              <a:rPr lang="en-US" sz="2000">
                <a:solidFill>
                  <a:srgbClr val="FFFFFF"/>
                </a:solidFill>
                <a:latin typeface="Arial" panose="020B0604020202020204" pitchFamily="34" charset="0"/>
                <a:cs typeface="Arial" panose="020B0604020202020204" pitchFamily="34" charset="0"/>
              </a:rPr>
              <a:t>8 Programs were deleted by institutions</a:t>
            </a:r>
          </a:p>
        </p:txBody>
      </p:sp>
    </p:spTree>
    <p:extLst>
      <p:ext uri="{BB962C8B-B14F-4D97-AF65-F5344CB8AC3E}">
        <p14:creationId xmlns:p14="http://schemas.microsoft.com/office/powerpoint/2010/main" val="40556439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C0C9C-ED44-2442-FC6B-37F41155C471}"/>
              </a:ext>
            </a:extLst>
          </p:cNvPr>
          <p:cNvSpPr>
            <a:spLocks noGrp="1"/>
          </p:cNvSpPr>
          <p:nvPr>
            <p:ph type="title"/>
          </p:nvPr>
        </p:nvSpPr>
        <p:spPr>
          <a:xfrm>
            <a:off x="1524000" y="-76200"/>
            <a:ext cx="9162103" cy="1143000"/>
          </a:xfrm>
          <a:solidFill>
            <a:schemeClr val="tx2">
              <a:lumMod val="75000"/>
            </a:schemeClr>
          </a:solidFill>
        </p:spPr>
        <p:txBody>
          <a:bodyPr>
            <a:normAutofit/>
          </a:bodyPr>
          <a:lstStyle/>
          <a:p>
            <a:pPr algn="ctr"/>
            <a:r>
              <a:rPr lang="en-US" sz="2800">
                <a:solidFill>
                  <a:schemeClr val="bg1"/>
                </a:solidFill>
                <a:latin typeface="Arial" panose="020B0604020202020204" pitchFamily="34" charset="0"/>
                <a:cs typeface="Arial" panose="020B0604020202020204" pitchFamily="34" charset="0"/>
              </a:rPr>
              <a:t>Non-Viable Programs by Award Type</a:t>
            </a:r>
          </a:p>
        </p:txBody>
      </p:sp>
      <p:graphicFrame>
        <p:nvGraphicFramePr>
          <p:cNvPr id="4" name="Content Placeholder 3">
            <a:extLst>
              <a:ext uri="{FF2B5EF4-FFF2-40B4-BE49-F238E27FC236}">
                <a16:creationId xmlns:a16="http://schemas.microsoft.com/office/drawing/2014/main" id="{C46834AF-D7AE-8824-F867-72F951A223A6}"/>
              </a:ext>
            </a:extLst>
          </p:cNvPr>
          <p:cNvGraphicFramePr>
            <a:graphicFrameLocks noGrp="1"/>
          </p:cNvGraphicFramePr>
          <p:nvPr>
            <p:ph idx="1"/>
          </p:nvPr>
        </p:nvGraphicFramePr>
        <p:xfrm>
          <a:off x="1465903" y="404019"/>
          <a:ext cx="9220200" cy="6049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51241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8858034-DD12-51C9-9701-BE4C010DF62D}"/>
              </a:ext>
            </a:extLst>
          </p:cNvPr>
          <p:cNvSpPr txBox="1">
            <a:spLocks/>
          </p:cNvSpPr>
          <p:nvPr/>
        </p:nvSpPr>
        <p:spPr>
          <a:xfrm>
            <a:off x="1524000" y="-1"/>
            <a:ext cx="9144000" cy="967581"/>
          </a:xfrm>
          <a:prstGeom prst="rect">
            <a:avLst/>
          </a:prstGeom>
          <a:solidFill>
            <a:schemeClr val="tx2">
              <a:lumMod val="75000"/>
            </a:schemeClr>
          </a:solidFill>
        </p:spPr>
        <p:txBody>
          <a:bodyPr vert="horz" lIns="68580" tIns="34290" rIns="68580" bIns="34290" rtlCol="0" anchor="ctr">
            <a:normAutofit/>
          </a:bodyPr>
          <a:lstStyle>
            <a:lvl1pPr algn="l"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a:lstStyle>
          <a:p>
            <a:pPr algn="ctr"/>
            <a:r>
              <a:rPr lang="en-US" sz="2800">
                <a:solidFill>
                  <a:srgbClr val="FFFFFF"/>
                </a:solidFill>
                <a:latin typeface="Arial" panose="020B0604020202020204" pitchFamily="34" charset="0"/>
                <a:cs typeface="Arial" panose="020B0604020202020204" pitchFamily="34" charset="0"/>
              </a:rPr>
              <a:t>Non-Viable Programs Report Conclusion</a:t>
            </a:r>
          </a:p>
        </p:txBody>
      </p:sp>
      <p:sp>
        <p:nvSpPr>
          <p:cNvPr id="6" name="Content Placeholder 5">
            <a:extLst>
              <a:ext uri="{FF2B5EF4-FFF2-40B4-BE49-F238E27FC236}">
                <a16:creationId xmlns:a16="http://schemas.microsoft.com/office/drawing/2014/main" id="{A4B4F6C2-7964-49C5-48F6-3C22809EB4A3}"/>
              </a:ext>
            </a:extLst>
          </p:cNvPr>
          <p:cNvSpPr>
            <a:spLocks noGrp="1"/>
          </p:cNvSpPr>
          <p:nvPr>
            <p:ph idx="1"/>
          </p:nvPr>
        </p:nvSpPr>
        <p:spPr>
          <a:xfrm>
            <a:off x="1736876" y="1096576"/>
            <a:ext cx="8718249" cy="4351338"/>
          </a:xfrm>
        </p:spPr>
        <p:txBody>
          <a:bodyPr vert="horz" lIns="68580" tIns="34290" rIns="68580" bIns="34290" rtlCol="0" anchor="t">
            <a:noAutofit/>
          </a:bodyPr>
          <a:lstStyle/>
          <a:p>
            <a:r>
              <a:rPr lang="en-US" sz="2400">
                <a:latin typeface="Arial"/>
                <a:cs typeface="Arial"/>
              </a:rPr>
              <a:t>Institutions worked diligently to address non-viable programs</a:t>
            </a:r>
          </a:p>
          <a:p>
            <a:pPr lvl="1"/>
            <a:r>
              <a:rPr lang="en-US" sz="2000">
                <a:latin typeface="Arial"/>
                <a:cs typeface="Arial"/>
              </a:rPr>
              <a:t>Formal call for comment period</a:t>
            </a:r>
          </a:p>
          <a:p>
            <a:pPr lvl="1"/>
            <a:r>
              <a:rPr lang="en-US" sz="2000">
                <a:latin typeface="Arial"/>
                <a:cs typeface="Arial"/>
              </a:rPr>
              <a:t>ADHE prescribed Zoom discussions</a:t>
            </a:r>
          </a:p>
          <a:p>
            <a:pPr marL="0" indent="0">
              <a:buNone/>
            </a:pPr>
            <a:endParaRPr lang="en-US" sz="1200">
              <a:latin typeface="Arial"/>
              <a:cs typeface="Arial"/>
            </a:endParaRPr>
          </a:p>
          <a:p>
            <a:r>
              <a:rPr lang="en-US" sz="2400">
                <a:latin typeface="Arial"/>
                <a:cs typeface="Arial"/>
              </a:rPr>
              <a:t>Recent revision of the Policy for the Approval or Revision of Academic Programs and Organizational Units</a:t>
            </a:r>
          </a:p>
          <a:p>
            <a:pPr lvl="1"/>
            <a:r>
              <a:rPr lang="en-US" sz="2000">
                <a:latin typeface="Arial"/>
                <a:cs typeface="Arial"/>
              </a:rPr>
              <a:t>Refined new program policy for clarity of recently approved programs, as it relates to program viability and program reactivations</a:t>
            </a:r>
          </a:p>
          <a:p>
            <a:pPr marL="0" indent="0">
              <a:buNone/>
            </a:pPr>
            <a:endParaRPr lang="en-US" sz="1200">
              <a:latin typeface="Arial"/>
              <a:cs typeface="Arial"/>
            </a:endParaRPr>
          </a:p>
          <a:p>
            <a:r>
              <a:rPr lang="en-US" sz="2400">
                <a:latin typeface="Arial"/>
                <a:cs typeface="Arial"/>
              </a:rPr>
              <a:t>All remaining programs considered as non-viable and have no ADHE approved justification, will be removed from active status on the approved programs list effective by May 1, 2026, unless otherwise noted.</a:t>
            </a:r>
            <a:endParaRPr lang="en-US" sz="2400">
              <a:latin typeface="Arial" panose="020B0604020202020204" pitchFamily="34" charset="0"/>
              <a:cs typeface="Arial" panose="020B0604020202020204" pitchFamily="34" charset="0"/>
            </a:endParaRPr>
          </a:p>
          <a:p>
            <a:endParaRPr lang="en-US" sz="1200">
              <a:latin typeface="Arial"/>
              <a:cs typeface="Arial"/>
            </a:endParaRPr>
          </a:p>
          <a:p>
            <a:r>
              <a:rPr lang="en-US" sz="2400">
                <a:latin typeface="Arial"/>
                <a:cs typeface="Arial"/>
              </a:rPr>
              <a:t>ADHE staff will monitor process made on each               institutional commitment.</a:t>
            </a:r>
          </a:p>
          <a:p>
            <a:pPr marL="0" indent="0">
              <a:buNone/>
            </a:pPr>
            <a:endParaRPr lang="en-US" sz="2000">
              <a:latin typeface="Arial"/>
              <a:cs typeface="Arial"/>
            </a:endParaRPr>
          </a:p>
        </p:txBody>
      </p:sp>
      <p:pic>
        <p:nvPicPr>
          <p:cNvPr id="2" name="Picture 1" descr="Logo, company name&#10;&#10;Description automatically generated">
            <a:extLst>
              <a:ext uri="{FF2B5EF4-FFF2-40B4-BE49-F238E27FC236}">
                <a16:creationId xmlns:a16="http://schemas.microsoft.com/office/drawing/2014/main" id="{7113F8D7-190E-E384-4983-D0F2A473BA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400"/>
          <a:stretch/>
        </p:blipFill>
        <p:spPr>
          <a:xfrm>
            <a:off x="8818755" y="5576911"/>
            <a:ext cx="1810672" cy="1194122"/>
          </a:xfrm>
          <a:prstGeom prst="rect">
            <a:avLst/>
          </a:prstGeom>
        </p:spPr>
      </p:pic>
    </p:spTree>
    <p:extLst>
      <p:ext uri="{BB962C8B-B14F-4D97-AF65-F5344CB8AC3E}">
        <p14:creationId xmlns:p14="http://schemas.microsoft.com/office/powerpoint/2010/main" val="22817178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219201"/>
            <a:ext cx="8686800" cy="1477328"/>
          </a:xfrm>
          <a:prstGeom prst="rect">
            <a:avLst/>
          </a:prstGeom>
        </p:spPr>
        <p:txBody>
          <a:bodyPr wrap="square">
            <a:spAutoFit/>
          </a:bodyPr>
          <a:lstStyle/>
          <a:p>
            <a:endParaRPr lang="en-US">
              <a:solidFill>
                <a:srgbClr val="0B5394"/>
              </a:solidFill>
              <a:latin typeface="Calibri" panose="020F0502020204030204"/>
            </a:endParaRPr>
          </a:p>
          <a:p>
            <a:endParaRPr lang="en-US" sz="2400">
              <a:solidFill>
                <a:srgbClr val="0B5394"/>
              </a:solidFill>
              <a:latin typeface="Times New Roman" panose="02020603050405020304" pitchFamily="18" charset="0"/>
              <a:cs typeface="Times New Roman" panose="02020603050405020304" pitchFamily="18" charset="0"/>
            </a:endParaRPr>
          </a:p>
          <a:p>
            <a:endParaRPr lang="en-US" sz="2400">
              <a:solidFill>
                <a:srgbClr val="0B5394"/>
              </a:solidFill>
              <a:latin typeface="Times New Roman" panose="02020603050405020304" pitchFamily="18" charset="0"/>
              <a:cs typeface="Times New Roman" panose="02020603050405020304" pitchFamily="18" charset="0"/>
            </a:endParaRPr>
          </a:p>
          <a:p>
            <a:endParaRPr lang="en-US" sz="2400">
              <a:solidFill>
                <a:srgbClr val="0B5394"/>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D742D151-962E-48C9-8FF3-182237E8527B}"/>
              </a:ext>
            </a:extLst>
          </p:cNvPr>
          <p:cNvSpPr txBox="1">
            <a:spLocks/>
          </p:cNvSpPr>
          <p:nvPr/>
        </p:nvSpPr>
        <p:spPr>
          <a:xfrm>
            <a:off x="1524000" y="2695265"/>
            <a:ext cx="9144000" cy="1502892"/>
          </a:xfrm>
          <a:prstGeom prst="rect">
            <a:avLst/>
          </a:prstGeom>
          <a:solidFill>
            <a:schemeClr val="tx2">
              <a:lumMod val="75000"/>
            </a:schemeClr>
          </a:solidFill>
        </p:spPr>
        <p:txBody>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lgn="ctr">
              <a:buNone/>
            </a:pPr>
            <a:endParaRPr lang="en-US" sz="2800" b="1">
              <a:solidFill>
                <a:srgbClr val="FFFFFF"/>
              </a:solidFill>
              <a:latin typeface="Arial" panose="020B0604020202020204" pitchFamily="34" charset="0"/>
              <a:cs typeface="Arial" panose="020B0604020202020204" pitchFamily="34" charset="0"/>
            </a:endParaRPr>
          </a:p>
          <a:p>
            <a:pPr marL="57150" indent="0" algn="ctr">
              <a:buNone/>
            </a:pPr>
            <a:r>
              <a:rPr lang="en-US" sz="2800" b="1">
                <a:solidFill>
                  <a:srgbClr val="FFFFFF"/>
                </a:solidFill>
                <a:latin typeface="Arial" panose="020B0604020202020204" pitchFamily="34" charset="0"/>
                <a:cs typeface="Arial" panose="020B0604020202020204" pitchFamily="34" charset="0"/>
              </a:rPr>
              <a:t>Questions?</a:t>
            </a:r>
            <a:endParaRPr lang="en-US" sz="2800">
              <a:solidFill>
                <a:srgbClr val="0B53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5932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5486400" y="2926871"/>
            <a:ext cx="6553200" cy="3797201"/>
          </a:xfrm>
        </p:spPr>
        <p:txBody>
          <a:bodyPr/>
          <a:lstStyle/>
          <a:p>
            <a:pPr algn="ctr">
              <a:lnSpc>
                <a:spcPct val="100000"/>
              </a:lnSpc>
              <a:spcBef>
                <a:spcPts val="0"/>
              </a:spcBef>
              <a:defRPr/>
            </a:pPr>
            <a:r>
              <a:rPr lang="en-US" sz="2800">
                <a:solidFill>
                  <a:schemeClr val="tx1"/>
                </a:solidFill>
                <a:ea typeface="Calibri" charset="0"/>
                <a:cs typeface="Arial" panose="020B0604020202020204" pitchFamily="34" charset="0"/>
              </a:rPr>
              <a:t>Annual Fall Enrollment Report</a:t>
            </a:r>
          </a:p>
          <a:p>
            <a:pPr algn="ctr">
              <a:lnSpc>
                <a:spcPct val="100000"/>
              </a:lnSpc>
              <a:spcBef>
                <a:spcPts val="0"/>
              </a:spcBef>
              <a:defRPr/>
            </a:pPr>
            <a:endParaRPr lang="en-US" sz="2800">
              <a:solidFill>
                <a:schemeClr val="tx1"/>
              </a:solidFill>
              <a:ea typeface="Calibri" charset="0"/>
              <a:cs typeface="Arial" panose="020B0604020202020204" pitchFamily="34" charset="0"/>
            </a:endParaRPr>
          </a:p>
          <a:p>
            <a:pPr algn="ctr">
              <a:lnSpc>
                <a:spcPct val="100000"/>
              </a:lnSpc>
              <a:spcBef>
                <a:spcPts val="0"/>
              </a:spcBef>
              <a:defRPr/>
            </a:pPr>
            <a:endParaRPr lang="en-US" sz="1600">
              <a:solidFill>
                <a:schemeClr val="tx1"/>
              </a:solidFill>
              <a:ea typeface="Calibri" charset="0"/>
              <a:cs typeface="Arial" panose="020B0604020202020204" pitchFamily="34" charset="0"/>
            </a:endParaRPr>
          </a:p>
          <a:p>
            <a:pPr algn="ctr">
              <a:lnSpc>
                <a:spcPct val="100000"/>
              </a:lnSpc>
              <a:spcBef>
                <a:spcPts val="0"/>
              </a:spcBef>
              <a:defRPr/>
            </a:pPr>
            <a:endParaRPr lang="en-US" sz="2000">
              <a:solidFill>
                <a:schemeClr val="tx1"/>
              </a:solidFill>
              <a:ea typeface="Calibri" charset="0"/>
              <a:cs typeface="Arial" panose="020B0604020202020204" pitchFamily="34" charset="0"/>
            </a:endParaRPr>
          </a:p>
          <a:p>
            <a:pPr algn="ctr">
              <a:lnSpc>
                <a:spcPct val="100000"/>
              </a:lnSpc>
              <a:spcBef>
                <a:spcPts val="0"/>
              </a:spcBef>
              <a:defRPr/>
            </a:pPr>
            <a:r>
              <a:rPr lang="en-US" sz="2000">
                <a:solidFill>
                  <a:schemeClr val="tx1"/>
                </a:solidFill>
                <a:ea typeface="Calibri" charset="0"/>
                <a:cs typeface="Arial" panose="020B0604020202020204" pitchFamily="34" charset="0"/>
              </a:rPr>
              <a:t>AHECB Meeting</a:t>
            </a:r>
          </a:p>
          <a:p>
            <a:pPr algn="ctr">
              <a:lnSpc>
                <a:spcPct val="100000"/>
              </a:lnSpc>
              <a:spcBef>
                <a:spcPts val="0"/>
              </a:spcBef>
              <a:defRPr/>
            </a:pPr>
            <a:r>
              <a:rPr lang="en-US" sz="2000">
                <a:solidFill>
                  <a:schemeClr val="tx1"/>
                </a:solidFill>
                <a:ea typeface="Calibri" charset="0"/>
                <a:cs typeface="Arial" panose="020B0604020202020204" pitchFamily="34" charset="0"/>
              </a:rPr>
              <a:t>January 23, 2026</a:t>
            </a:r>
          </a:p>
          <a:p>
            <a:pPr algn="ctr">
              <a:lnSpc>
                <a:spcPct val="100000"/>
              </a:lnSpc>
              <a:spcBef>
                <a:spcPts val="0"/>
              </a:spcBef>
              <a:defRPr/>
            </a:pPr>
            <a:endParaRPr lang="en-US" sz="1400">
              <a:solidFill>
                <a:schemeClr val="tx1"/>
              </a:solidFill>
              <a:ea typeface="Calibri" charset="0"/>
              <a:cs typeface="Arial" panose="020B0604020202020204" pitchFamily="34" charset="0"/>
            </a:endParaRPr>
          </a:p>
          <a:p>
            <a:pPr algn="ctr">
              <a:lnSpc>
                <a:spcPct val="100000"/>
              </a:lnSpc>
              <a:spcBef>
                <a:spcPts val="0"/>
              </a:spcBef>
              <a:defRPr/>
            </a:pPr>
            <a:endParaRPr lang="en-US" sz="1400">
              <a:solidFill>
                <a:schemeClr val="tx1"/>
              </a:solidFill>
              <a:ea typeface="Calibri" charset="0"/>
              <a:cs typeface="Arial" panose="020B0604020202020204" pitchFamily="34" charset="0"/>
            </a:endParaRPr>
          </a:p>
          <a:p>
            <a:pPr algn="ctr">
              <a:lnSpc>
                <a:spcPct val="100000"/>
              </a:lnSpc>
              <a:spcBef>
                <a:spcPts val="0"/>
              </a:spcBef>
              <a:defRPr/>
            </a:pPr>
            <a:endParaRPr lang="en-US" sz="1400">
              <a:solidFill>
                <a:schemeClr val="tx1"/>
              </a:solidFill>
              <a:ea typeface="Calibri" charset="0"/>
              <a:cs typeface="Arial" panose="020B0604020202020204" pitchFamily="34" charset="0"/>
            </a:endParaRPr>
          </a:p>
          <a:p>
            <a:pPr algn="ctr">
              <a:lnSpc>
                <a:spcPct val="100000"/>
              </a:lnSpc>
              <a:spcBef>
                <a:spcPts val="0"/>
              </a:spcBef>
              <a:defRPr/>
            </a:pPr>
            <a:endParaRPr lang="en-US" sz="1400">
              <a:solidFill>
                <a:schemeClr val="tx1"/>
              </a:solidFill>
              <a:ea typeface="Calibri" charset="0"/>
              <a:cs typeface="Arial" panose="020B0604020202020204" pitchFamily="34" charset="0"/>
            </a:endParaRPr>
          </a:p>
          <a:p>
            <a:pPr algn="ctr">
              <a:lnSpc>
                <a:spcPct val="100000"/>
              </a:lnSpc>
              <a:spcBef>
                <a:spcPts val="0"/>
              </a:spcBef>
              <a:defRPr/>
            </a:pPr>
            <a:r>
              <a:rPr lang="en-US" sz="1800">
                <a:solidFill>
                  <a:schemeClr val="tx1"/>
                </a:solidFill>
                <a:cs typeface="Arial" panose="020B0604020202020204" pitchFamily="34" charset="0"/>
              </a:rPr>
              <a:t>Sonia Hazelwood</a:t>
            </a:r>
            <a:br>
              <a:rPr lang="en-US" sz="1800">
                <a:solidFill>
                  <a:schemeClr val="tx1"/>
                </a:solidFill>
                <a:cs typeface="Arial" panose="020B0604020202020204" pitchFamily="34" charset="0"/>
              </a:rPr>
            </a:br>
            <a:r>
              <a:rPr lang="en-US" sz="1800">
                <a:solidFill>
                  <a:schemeClr val="tx1"/>
                </a:solidFill>
                <a:cs typeface="Arial" panose="020B0604020202020204" pitchFamily="34" charset="0"/>
              </a:rPr>
              <a:t>Assistant Commissioner</a:t>
            </a:r>
          </a:p>
        </p:txBody>
      </p:sp>
    </p:spTree>
    <p:extLst>
      <p:ext uri="{BB962C8B-B14F-4D97-AF65-F5344CB8AC3E}">
        <p14:creationId xmlns:p14="http://schemas.microsoft.com/office/powerpoint/2010/main" val="963324304"/>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sz="3600" b="1">
                <a:solidFill>
                  <a:schemeClr val="bg1"/>
                </a:solidFill>
              </a:rPr>
              <a:t>Statewide Fall Term Headcount</a:t>
            </a:r>
          </a:p>
        </p:txBody>
      </p:sp>
      <p:sp>
        <p:nvSpPr>
          <p:cNvPr id="8" name="TextBox 7">
            <a:extLst>
              <a:ext uri="{FF2B5EF4-FFF2-40B4-BE49-F238E27FC236}">
                <a16:creationId xmlns:a16="http://schemas.microsoft.com/office/drawing/2014/main" id="{554A173A-8360-2CE7-9BF1-218386457FCF}"/>
              </a:ext>
            </a:extLst>
          </p:cNvPr>
          <p:cNvSpPr txBox="1"/>
          <p:nvPr/>
        </p:nvSpPr>
        <p:spPr>
          <a:xfrm>
            <a:off x="6875253" y="1940417"/>
            <a:ext cx="4757461" cy="452431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The total unduplicated headcount for the fall 2025 term in all sectors of Arkansas higher education, including public 4-year universities, public 2-year colleges, private and independent colleges and universities, two nursing schools, and one technical institute was </a:t>
            </a:r>
            <a:r>
              <a:rPr kumimoji="0" lang="en-US" sz="1600" b="1" i="0" u="none" strike="noStrike" kern="1200" cap="none" spc="0" normalizeH="0" baseline="0" noProof="0">
                <a:ln>
                  <a:noFill/>
                </a:ln>
                <a:solidFill>
                  <a:srgbClr val="00B050"/>
                </a:solidFill>
                <a:effectLst/>
                <a:uLnTx/>
                <a:uFillTx/>
                <a:latin typeface="Calibri" panose="020F0502020204030204"/>
                <a:ea typeface="+mn-ea"/>
                <a:cs typeface="+mn-cs"/>
              </a:rPr>
              <a:t>160,453</a:t>
            </a: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 students.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The fall 2025 statewide headcount reported a 3.2% increase over fall 2024 and an almost 9% increase over the fall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The fall 2025 statewide headcount of 160,453, finally surpassed the pre-pandemic fall 2019 headcount of 156,064</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p>
          <a:p>
            <a:pPr marL="285750" indent="-285750">
              <a:buFont typeface="Wingdings" panose="05000000000000000000" pitchFamily="2" charset="2"/>
              <a:buChar char="§"/>
              <a:defRPr/>
            </a:pPr>
            <a:endParaRPr lang="en-US" sz="1600">
              <a:solidFill>
                <a:srgbClr val="4472C4">
                  <a:lumMod val="75000"/>
                </a:srgbClr>
              </a:solidFill>
              <a:latin typeface="Calibri" panose="020F0502020204030204"/>
              <a:ea typeface="Calibri"/>
              <a:cs typeface="Calibri"/>
            </a:endParaRPr>
          </a:p>
          <a:p>
            <a:pPr marL="285750" indent="-285750">
              <a:buFont typeface="Wingdings" panose="05000000000000000000" pitchFamily="2" charset="2"/>
              <a:buChar char="§"/>
              <a:defRPr/>
            </a:pPr>
            <a:r>
              <a:rPr lang="en-US" sz="1600">
                <a:solidFill>
                  <a:srgbClr val="4472C4">
                    <a:lumMod val="75000"/>
                  </a:srgbClr>
                </a:solidFill>
                <a:latin typeface="Calibri" panose="020F0502020204030204"/>
                <a:ea typeface="Calibri"/>
                <a:cs typeface="Calibri"/>
              </a:rPr>
              <a:t>The fall 2025 statewide headcount was the highest fall term headcount since fall 2017.</a:t>
            </a:r>
            <a:endParaRPr lang="en-US" sz="1600" b="0" i="0" u="none" strike="noStrike" kern="1200" cap="none" spc="0" normalizeH="0" baseline="0" noProof="0">
              <a:ln>
                <a:noFill/>
              </a:ln>
              <a:solidFill>
                <a:srgbClr val="4472C4">
                  <a:lumMod val="75000"/>
                </a:srgbClr>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pic>
        <p:nvPicPr>
          <p:cNvPr id="2" name="Picture 1" descr="A graph with numbers and a line&#10;&#10;AI-generated content may be incorrect.">
            <a:extLst>
              <a:ext uri="{FF2B5EF4-FFF2-40B4-BE49-F238E27FC236}">
                <a16:creationId xmlns:a16="http://schemas.microsoft.com/office/drawing/2014/main" id="{258A1C19-9918-D83D-A100-21FFD09F2C36}"/>
              </a:ext>
            </a:extLst>
          </p:cNvPr>
          <p:cNvPicPr>
            <a:picLocks noChangeAspect="1"/>
          </p:cNvPicPr>
          <p:nvPr/>
        </p:nvPicPr>
        <p:blipFill>
          <a:blip r:embed="rId2"/>
          <a:stretch>
            <a:fillRect/>
          </a:stretch>
        </p:blipFill>
        <p:spPr>
          <a:xfrm>
            <a:off x="261938" y="1936559"/>
            <a:ext cx="6471836" cy="4435437"/>
          </a:xfrm>
          <a:prstGeom prst="rect">
            <a:avLst/>
          </a:prstGeom>
          <a:ln>
            <a:noFill/>
          </a:ln>
        </p:spPr>
      </p:pic>
    </p:spTree>
    <p:extLst>
      <p:ext uri="{BB962C8B-B14F-4D97-AF65-F5344CB8AC3E}">
        <p14:creationId xmlns:p14="http://schemas.microsoft.com/office/powerpoint/2010/main" val="1366760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sz="3200" b="1">
                <a:solidFill>
                  <a:schemeClr val="bg1"/>
                </a:solidFill>
              </a:rPr>
              <a:t>Fall Term Headcount</a:t>
            </a:r>
            <a:br>
              <a:rPr lang="en-US" sz="3200" b="1">
                <a:solidFill>
                  <a:schemeClr val="bg1"/>
                </a:solidFill>
              </a:rPr>
            </a:br>
            <a:r>
              <a:rPr lang="en-US" sz="3200" b="1">
                <a:solidFill>
                  <a:schemeClr val="bg1"/>
                </a:solidFill>
              </a:rPr>
              <a:t>Public 4-Year</a:t>
            </a:r>
          </a:p>
        </p:txBody>
      </p:sp>
      <p:sp>
        <p:nvSpPr>
          <p:cNvPr id="8" name="TextBox 7">
            <a:extLst>
              <a:ext uri="{FF2B5EF4-FFF2-40B4-BE49-F238E27FC236}">
                <a16:creationId xmlns:a16="http://schemas.microsoft.com/office/drawing/2014/main" id="{554A173A-8360-2CE7-9BF1-218386457FCF}"/>
              </a:ext>
            </a:extLst>
          </p:cNvPr>
          <p:cNvSpPr txBox="1"/>
          <p:nvPr/>
        </p:nvSpPr>
        <p:spPr>
          <a:xfrm>
            <a:off x="6438002" y="2112594"/>
            <a:ext cx="5429250" cy="307776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As highlighted in chart 2, the public 4-year institutions surpassed the pre-pandemic fall 2019 headcount of 95,705 in fall 2024 and continued with a solid 2% increase for the fall 2025 term</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This increase in fall term headcount for the public 4-year institutions is due to increases in both high school student and undergraduate student enrollments.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The public 4-year universities traditionally enroll 61-62% of the statewide total fall term headcount.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0E873AB-DE1B-E8B5-7B2C-B0AA60673A42}"/>
              </a:ext>
            </a:extLst>
          </p:cNvPr>
          <p:cNvPicPr>
            <a:picLocks noChangeAspect="1"/>
          </p:cNvPicPr>
          <p:nvPr/>
        </p:nvPicPr>
        <p:blipFill>
          <a:blip r:embed="rId2"/>
          <a:stretch>
            <a:fillRect/>
          </a:stretch>
        </p:blipFill>
        <p:spPr>
          <a:xfrm>
            <a:off x="324748" y="2112594"/>
            <a:ext cx="5934903" cy="3824031"/>
          </a:xfrm>
          <a:prstGeom prst="rect">
            <a:avLst/>
          </a:prstGeom>
          <a:ln>
            <a:noFill/>
          </a:ln>
        </p:spPr>
      </p:pic>
    </p:spTree>
    <p:extLst>
      <p:ext uri="{BB962C8B-B14F-4D97-AF65-F5344CB8AC3E}">
        <p14:creationId xmlns:p14="http://schemas.microsoft.com/office/powerpoint/2010/main" val="948534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BCABC3-1601-3CA4-C4E8-5EB15D59505A}"/>
              </a:ext>
            </a:extLst>
          </p:cNvPr>
          <p:cNvGrpSpPr>
            <a:grpSpLocks noChangeAspect="1"/>
          </p:cNvGrpSpPr>
          <p:nvPr/>
        </p:nvGrpSpPr>
        <p:grpSpPr>
          <a:xfrm>
            <a:off x="958369" y="317910"/>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ChangeAspect="1"/>
            </p:cNvPicPr>
            <p:nvPr/>
          </p:nvPicPr>
          <p:blipFill>
            <a:blip r:embed="rId2"/>
            <a:stretch>
              <a:fillRect/>
            </a:stretch>
          </p:blipFill>
          <p:spPr>
            <a:xfrm>
              <a:off x="1850735" y="3352487"/>
              <a:ext cx="2872314" cy="1992818"/>
            </a:xfrm>
            <a:prstGeom prst="rect">
              <a:avLst/>
            </a:prstGeom>
          </p:spPr>
        </p:pic>
      </p:grpSp>
      <p:sp>
        <p:nvSpPr>
          <p:cNvPr id="6" name="Subtitle 2">
            <a:extLst>
              <a:ext uri="{FF2B5EF4-FFF2-40B4-BE49-F238E27FC236}">
                <a16:creationId xmlns:a16="http://schemas.microsoft.com/office/drawing/2014/main" id="{09C2095E-9723-C302-DE55-7E71ECEFF303}"/>
              </a:ext>
            </a:extLst>
          </p:cNvPr>
          <p:cNvSpPr txBox="1">
            <a:spLocks/>
          </p:cNvSpPr>
          <p:nvPr/>
        </p:nvSpPr>
        <p:spPr>
          <a:xfrm>
            <a:off x="667719" y="1865961"/>
            <a:ext cx="8001000" cy="1447800"/>
          </a:xfrm>
          <a:prstGeom prst="rect">
            <a:avLst/>
          </a:prstGeom>
        </p:spPr>
        <p:txBody>
          <a:bodyPr>
            <a:norm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6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4141E1D-5C49-8298-4614-E1EFA0B910E4}"/>
              </a:ext>
            </a:extLst>
          </p:cNvPr>
          <p:cNvSpPr>
            <a:spLocks noGrp="1"/>
          </p:cNvSpPr>
          <p:nvPr>
            <p:ph type="title"/>
          </p:nvPr>
        </p:nvSpPr>
        <p:spPr>
          <a:xfrm>
            <a:off x="1607156" y="2522916"/>
            <a:ext cx="9135056" cy="1147968"/>
          </a:xfrm>
        </p:spPr>
        <p:txBody>
          <a:bodyPr>
            <a:normAutofit fontScale="90000"/>
          </a:bodyPr>
          <a:lstStyle/>
          <a:p>
            <a:r>
              <a:rPr lang="en-US"/>
              <a:t>REPORT OF NOMINATING COMMITTEE</a:t>
            </a:r>
          </a:p>
        </p:txBody>
      </p:sp>
      <p:sp>
        <p:nvSpPr>
          <p:cNvPr id="3" name="Content Placeholder 2">
            <a:extLst>
              <a:ext uri="{FF2B5EF4-FFF2-40B4-BE49-F238E27FC236}">
                <a16:creationId xmlns:a16="http://schemas.microsoft.com/office/drawing/2014/main" id="{1C2F1D2F-63E4-001E-B270-642B9275CA33}"/>
              </a:ext>
            </a:extLst>
          </p:cNvPr>
          <p:cNvSpPr txBox="1">
            <a:spLocks/>
          </p:cNvSpPr>
          <p:nvPr/>
        </p:nvSpPr>
        <p:spPr>
          <a:xfrm>
            <a:off x="2088798" y="3415151"/>
            <a:ext cx="8995319" cy="3124939"/>
          </a:xfrm>
          <a:prstGeom prst="rect">
            <a:avLst/>
          </a:prstGeom>
        </p:spPr>
        <p:txBody>
          <a:bodyPr/>
          <a:lstStyle>
            <a:lvl1pPr marL="228600" indent="-228600" algn="l" defTabSz="914400" rtl="0" eaLnBrk="1" latinLnBrk="0" hangingPunct="1">
              <a:lnSpc>
                <a:spcPct val="90000"/>
              </a:lnSpc>
              <a:spcBef>
                <a:spcPts val="1000"/>
              </a:spcBef>
              <a:buClr>
                <a:srgbClr val="00194C"/>
              </a:buClr>
              <a:buFont typeface="Arial" panose="020B0604020202020204" pitchFamily="34" charset="0"/>
              <a:buChar char="•"/>
              <a:defRPr lang="en-US" sz="2400" kern="1200">
                <a:solidFill>
                  <a:srgbClr val="00194C"/>
                </a:solidFill>
                <a:latin typeface="+mn-lt"/>
                <a:ea typeface="+mn-ea"/>
                <a:cs typeface="+mn-cs"/>
              </a:defRPr>
            </a:lvl1pPr>
            <a:lvl2pPr marL="685800" indent="-228600" algn="l" defTabSz="914400" rtl="0" eaLnBrk="1" latinLnBrk="0" hangingPunct="1">
              <a:lnSpc>
                <a:spcPct val="90000"/>
              </a:lnSpc>
              <a:spcBef>
                <a:spcPts val="500"/>
              </a:spcBef>
              <a:buClr>
                <a:srgbClr val="00194C"/>
              </a:buClr>
              <a:buFont typeface="Arial" panose="020B0604020202020204" pitchFamily="34" charset="0"/>
              <a:buChar char="•"/>
              <a:defRPr lang="en-US" sz="2000" kern="1200">
                <a:solidFill>
                  <a:srgbClr val="00194C"/>
                </a:solidFill>
                <a:latin typeface="+mn-lt"/>
                <a:ea typeface="+mn-ea"/>
                <a:cs typeface="+mn-cs"/>
              </a:defRPr>
            </a:lvl2pPr>
            <a:lvl3pPr marL="1143000" indent="-228600" algn="l" defTabSz="914400" rtl="0" eaLnBrk="1" latinLnBrk="0" hangingPunct="1">
              <a:lnSpc>
                <a:spcPct val="90000"/>
              </a:lnSpc>
              <a:spcBef>
                <a:spcPts val="500"/>
              </a:spcBef>
              <a:buClr>
                <a:srgbClr val="00194C"/>
              </a:buClr>
              <a:buFont typeface="Arial" panose="020B0604020202020204" pitchFamily="34" charset="0"/>
              <a:buChar char="•"/>
              <a:defRPr lang="en-US" sz="1800" kern="1200">
                <a:solidFill>
                  <a:srgbClr val="00194C"/>
                </a:solidFill>
                <a:latin typeface="+mn-lt"/>
                <a:ea typeface="+mn-ea"/>
                <a:cs typeface="+mn-cs"/>
              </a:defRPr>
            </a:lvl3pPr>
            <a:lvl4pPr marL="1600200" indent="-228600" algn="l" defTabSz="914400" rtl="0" eaLnBrk="1" latinLnBrk="0" hangingPunct="1">
              <a:lnSpc>
                <a:spcPct val="90000"/>
              </a:lnSpc>
              <a:spcBef>
                <a:spcPts val="500"/>
              </a:spcBef>
              <a:buClr>
                <a:srgbClr val="00194C"/>
              </a:buClr>
              <a:buFont typeface="Arial" panose="020B0604020202020204" pitchFamily="34" charset="0"/>
              <a:buChar char="•"/>
              <a:defRPr lang="en-US" sz="1600" kern="1200">
                <a:solidFill>
                  <a:srgbClr val="00194C"/>
                </a:solidFill>
                <a:latin typeface="+mn-lt"/>
                <a:ea typeface="+mn-ea"/>
                <a:cs typeface="+mn-cs"/>
              </a:defRPr>
            </a:lvl4pPr>
            <a:lvl5pPr marL="2057400" indent="-228600" algn="l" defTabSz="914400" rtl="0" eaLnBrk="1" latinLnBrk="0" hangingPunct="1">
              <a:lnSpc>
                <a:spcPct val="90000"/>
              </a:lnSpc>
              <a:spcBef>
                <a:spcPts val="500"/>
              </a:spcBef>
              <a:buClr>
                <a:srgbClr val="00194C"/>
              </a:buClr>
              <a:buFont typeface="Arial" panose="020B0604020202020204" pitchFamily="34" charset="0"/>
              <a:buChar char="•"/>
              <a:defRPr lang="en-IN" sz="1600" kern="1200">
                <a:solidFill>
                  <a:srgbClr val="0019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194C"/>
              </a:buClr>
              <a:buSzTx/>
              <a:buFont typeface="Arial" panose="020B0604020202020204" pitchFamily="34" charset="0"/>
              <a:buNone/>
              <a:tabLst/>
              <a:defRPr/>
            </a:pPr>
            <a:r>
              <a:rPr kumimoji="0" lang="en-US" sz="2800" b="0" i="0" u="none" strike="noStrike" kern="1200" cap="none" spc="0" normalizeH="0" baseline="0" noProof="0">
                <a:ln>
                  <a:noFill/>
                </a:ln>
                <a:solidFill>
                  <a:srgbClr val="00194C"/>
                </a:solidFill>
                <a:effectLst/>
                <a:uLnTx/>
                <a:uFillTx/>
                <a:latin typeface="Calibri" panose="020F0502020204030204"/>
                <a:ea typeface="+mn-ea"/>
                <a:cs typeface="+mn-cs"/>
              </a:rPr>
              <a:t>The Nominating Committee (Lucas Pointer, Dr. Katherine Dudley and Carolyn Rhinehart) will make a recommendation on the slate of Board officers for 2026-27, and the Board will act upon the recommendation.</a:t>
            </a:r>
          </a:p>
          <a:p>
            <a:pPr marL="0" marR="0" lvl="0" indent="0" algn="l" defTabSz="914400" rtl="0" eaLnBrk="1" fontAlgn="auto" latinLnBrk="0" hangingPunct="1">
              <a:lnSpc>
                <a:spcPct val="90000"/>
              </a:lnSpc>
              <a:spcBef>
                <a:spcPts val="1000"/>
              </a:spcBef>
              <a:spcAft>
                <a:spcPts val="0"/>
              </a:spcAft>
              <a:buClr>
                <a:srgbClr val="00194C"/>
              </a:buClr>
              <a:buSzTx/>
              <a:buFont typeface="Arial" panose="020B0604020202020204" pitchFamily="34" charset="0"/>
              <a:buNone/>
              <a:tabLst/>
              <a:defRPr/>
            </a:pPr>
            <a:endParaRPr kumimoji="0" lang="en-US" sz="3200" b="0" i="0" u="none" strike="noStrike" kern="1200" cap="none" spc="0" normalizeH="0" baseline="0" noProof="0">
              <a:ln>
                <a:noFill/>
              </a:ln>
              <a:solidFill>
                <a:srgbClr val="00194C"/>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194C"/>
              </a:buClr>
              <a:buSzTx/>
              <a:buFont typeface="Arial" panose="020B0604020202020204" pitchFamily="34" charset="0"/>
              <a:buNone/>
              <a:tabLst/>
              <a:defRPr/>
            </a:pPr>
            <a:endParaRPr kumimoji="0" lang="en-US" sz="3200" b="0" i="0" u="none" strike="noStrike" kern="1200" cap="none" spc="0" normalizeH="0" baseline="0" noProof="0">
              <a:ln>
                <a:noFill/>
              </a:ln>
              <a:solidFill>
                <a:srgbClr val="00194C"/>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194C"/>
              </a:buClr>
              <a:buSzTx/>
              <a:buFont typeface="Arial" panose="020B0604020202020204" pitchFamily="34" charset="0"/>
              <a:buNone/>
              <a:tabLst/>
              <a:defRPr/>
            </a:pPr>
            <a:endParaRPr kumimoji="0" lang="en-US" sz="3200" b="0" i="0" u="none" strike="noStrike" kern="1200" cap="none" spc="0" normalizeH="0" baseline="0" noProof="0">
              <a:ln>
                <a:noFill/>
              </a:ln>
              <a:solidFill>
                <a:srgbClr val="00194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797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CA5F-4588-E2FB-79BB-5E7B8D2BCAF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93F6007-ACBC-AC62-7071-33A0C46F9F29}"/>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sz="3600" b="1">
                <a:solidFill>
                  <a:schemeClr val="bg1"/>
                </a:solidFill>
              </a:rPr>
              <a:t>Fall Term Headcount</a:t>
            </a:r>
            <a:br>
              <a:rPr lang="en-US" sz="3600" b="1">
                <a:solidFill>
                  <a:schemeClr val="bg1"/>
                </a:solidFill>
              </a:rPr>
            </a:br>
            <a:r>
              <a:rPr lang="en-US" sz="3600" b="1">
                <a:solidFill>
                  <a:schemeClr val="bg1"/>
                </a:solidFill>
              </a:rPr>
              <a:t>Public 2-Year</a:t>
            </a:r>
          </a:p>
        </p:txBody>
      </p:sp>
      <p:sp>
        <p:nvSpPr>
          <p:cNvPr id="8" name="TextBox 7">
            <a:extLst>
              <a:ext uri="{FF2B5EF4-FFF2-40B4-BE49-F238E27FC236}">
                <a16:creationId xmlns:a16="http://schemas.microsoft.com/office/drawing/2014/main" id="{AD3AD6A5-E8A6-7F3A-F628-4889D0A4A67F}"/>
              </a:ext>
            </a:extLst>
          </p:cNvPr>
          <p:cNvSpPr txBox="1"/>
          <p:nvPr/>
        </p:nvSpPr>
        <p:spPr>
          <a:xfrm>
            <a:off x="6438002" y="2223398"/>
            <a:ext cx="5429250" cy="25545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The public 2-year colleges showed a 4.5% increase for fall 2025 reporting 45,533 students, which was just enough to surpass the fall 2019 pre-pandemic headcount of 45,473</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1"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This increase in fall 2025 headcount for the public 2-year colleges is due mostly to an increase in high school student enrollment for 18 out of 22 Arkansas 2-year colleges.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The public 2-year colleges enroll 27-28% of the statewide total fall term headcount.</a:t>
            </a:r>
          </a:p>
        </p:txBody>
      </p:sp>
      <p:pic>
        <p:nvPicPr>
          <p:cNvPr id="3" name="Picture 2">
            <a:extLst>
              <a:ext uri="{FF2B5EF4-FFF2-40B4-BE49-F238E27FC236}">
                <a16:creationId xmlns:a16="http://schemas.microsoft.com/office/drawing/2014/main" id="{01FB5AA9-B385-F070-7274-07E46D1DA0AA}"/>
              </a:ext>
            </a:extLst>
          </p:cNvPr>
          <p:cNvPicPr>
            <a:picLocks noChangeAspect="1"/>
          </p:cNvPicPr>
          <p:nvPr/>
        </p:nvPicPr>
        <p:blipFill>
          <a:blip r:embed="rId2"/>
          <a:stretch>
            <a:fillRect/>
          </a:stretch>
        </p:blipFill>
        <p:spPr>
          <a:xfrm>
            <a:off x="324748" y="2223398"/>
            <a:ext cx="5982535" cy="3782426"/>
          </a:xfrm>
          <a:prstGeom prst="rect">
            <a:avLst/>
          </a:prstGeom>
          <a:ln>
            <a:noFill/>
          </a:ln>
        </p:spPr>
      </p:pic>
    </p:spTree>
    <p:extLst>
      <p:ext uri="{BB962C8B-B14F-4D97-AF65-F5344CB8AC3E}">
        <p14:creationId xmlns:p14="http://schemas.microsoft.com/office/powerpoint/2010/main" val="33618666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CC078-275F-29CE-1BA2-C4A81A42DD6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840B941-91DB-9CEE-0927-649B140DB8D1}"/>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sz="3600" b="1">
                <a:solidFill>
                  <a:schemeClr val="bg1"/>
                </a:solidFill>
              </a:rPr>
              <a:t>Fall Term Headcount</a:t>
            </a:r>
            <a:br>
              <a:rPr lang="en-US" sz="3600" b="1">
                <a:solidFill>
                  <a:schemeClr val="bg1"/>
                </a:solidFill>
              </a:rPr>
            </a:br>
            <a:r>
              <a:rPr lang="en-US" sz="2800" b="1">
                <a:solidFill>
                  <a:schemeClr val="bg1"/>
                </a:solidFill>
              </a:rPr>
              <a:t>Private Institutions, Nursing Schools &amp; Technical Institute</a:t>
            </a:r>
            <a:endParaRPr lang="en-US" sz="3600" b="1">
              <a:solidFill>
                <a:schemeClr val="bg1"/>
              </a:solidFill>
            </a:endParaRPr>
          </a:p>
        </p:txBody>
      </p:sp>
      <p:sp>
        <p:nvSpPr>
          <p:cNvPr id="8" name="TextBox 7">
            <a:extLst>
              <a:ext uri="{FF2B5EF4-FFF2-40B4-BE49-F238E27FC236}">
                <a16:creationId xmlns:a16="http://schemas.microsoft.com/office/drawing/2014/main" id="{E142D394-7E8A-88D3-72AB-5D3F51C9310A}"/>
              </a:ext>
            </a:extLst>
          </p:cNvPr>
          <p:cNvSpPr txBox="1"/>
          <p:nvPr/>
        </p:nvSpPr>
        <p:spPr>
          <a:xfrm>
            <a:off x="6420390" y="2423863"/>
            <a:ext cx="5613151" cy="23083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Private/independent colleges and universities, including two nursing schools and a technical institute, were not impacted by the Covid-19 pandemic as the public institutions were, as their fall term headcount remained around 16,000 between fall 2019 and fall 2024.</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Fall 2025 showed a considerable increase in headcount of more than 8% due to several institutions reporting increases.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BA51417-FC97-2068-6643-5476A1EF1486}"/>
              </a:ext>
            </a:extLst>
          </p:cNvPr>
          <p:cNvPicPr>
            <a:picLocks noChangeAspect="1"/>
          </p:cNvPicPr>
          <p:nvPr/>
        </p:nvPicPr>
        <p:blipFill>
          <a:blip r:embed="rId2"/>
          <a:stretch>
            <a:fillRect/>
          </a:stretch>
        </p:blipFill>
        <p:spPr>
          <a:xfrm>
            <a:off x="310485" y="2163179"/>
            <a:ext cx="5963482" cy="3792952"/>
          </a:xfrm>
          <a:prstGeom prst="rect">
            <a:avLst/>
          </a:prstGeom>
          <a:ln>
            <a:noFill/>
          </a:ln>
        </p:spPr>
      </p:pic>
    </p:spTree>
    <p:extLst>
      <p:ext uri="{BB962C8B-B14F-4D97-AF65-F5344CB8AC3E}">
        <p14:creationId xmlns:p14="http://schemas.microsoft.com/office/powerpoint/2010/main" val="42121210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4F86-0713-69BE-1875-32E7E71EB23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52B4496-1361-2011-F966-C78933EF337E}"/>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sz="3600" b="1">
                <a:solidFill>
                  <a:schemeClr val="bg1"/>
                </a:solidFill>
              </a:rPr>
              <a:t>Statewide Fall Term Headcount</a:t>
            </a:r>
            <a:br>
              <a:rPr lang="en-US" sz="3600" b="1">
                <a:solidFill>
                  <a:schemeClr val="bg1"/>
                </a:solidFill>
              </a:rPr>
            </a:br>
            <a:r>
              <a:rPr lang="en-US" sz="3200" b="1">
                <a:solidFill>
                  <a:schemeClr val="bg1"/>
                </a:solidFill>
              </a:rPr>
              <a:t>High School Students</a:t>
            </a:r>
            <a:endParaRPr lang="en-US" sz="3600" b="1">
              <a:solidFill>
                <a:schemeClr val="bg1"/>
              </a:solidFill>
            </a:endParaRPr>
          </a:p>
        </p:txBody>
      </p:sp>
      <p:sp>
        <p:nvSpPr>
          <p:cNvPr id="8" name="TextBox 7">
            <a:extLst>
              <a:ext uri="{FF2B5EF4-FFF2-40B4-BE49-F238E27FC236}">
                <a16:creationId xmlns:a16="http://schemas.microsoft.com/office/drawing/2014/main" id="{BB9D66FB-F2AB-82A9-8FFD-9607DE5FC1BD}"/>
              </a:ext>
            </a:extLst>
          </p:cNvPr>
          <p:cNvSpPr txBox="1"/>
          <p:nvPr/>
        </p:nvSpPr>
        <p:spPr>
          <a:xfrm>
            <a:off x="6406125" y="1719585"/>
            <a:ext cx="5613151" cy="427809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Statewide high school student headcount for fall 2025 was 24,846, which increased from last year by almost 2,700 students. This is a 12.2% increase. This represents the largest high school student fall term headcount.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Dually enrolled students, those taking college courses for college credit only, represent less than 1% of the total high school student enrollment.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The rise in high school student headcount should continue to increase due to the focus the ACCESS law puts on providing high school students with more options and better-informed workforce pathways provided by taking concurrent classes.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ACCESS also offers incentives for better scholarship opportunities through receiving diplomas of merit and distinction.</a:t>
            </a:r>
          </a:p>
        </p:txBody>
      </p:sp>
      <p:pic>
        <p:nvPicPr>
          <p:cNvPr id="3" name="Picture 2">
            <a:extLst>
              <a:ext uri="{FF2B5EF4-FFF2-40B4-BE49-F238E27FC236}">
                <a16:creationId xmlns:a16="http://schemas.microsoft.com/office/drawing/2014/main" id="{3779561A-F571-FEA2-31EE-2EC063B3909D}"/>
              </a:ext>
            </a:extLst>
          </p:cNvPr>
          <p:cNvPicPr>
            <a:picLocks noChangeAspect="1"/>
          </p:cNvPicPr>
          <p:nvPr/>
        </p:nvPicPr>
        <p:blipFill>
          <a:blip r:embed="rId2"/>
          <a:stretch>
            <a:fillRect/>
          </a:stretch>
        </p:blipFill>
        <p:spPr>
          <a:xfrm>
            <a:off x="318673" y="2072096"/>
            <a:ext cx="5934903" cy="3811072"/>
          </a:xfrm>
          <a:prstGeom prst="rect">
            <a:avLst/>
          </a:prstGeom>
          <a:ln>
            <a:noFill/>
          </a:ln>
        </p:spPr>
      </p:pic>
    </p:spTree>
    <p:extLst>
      <p:ext uri="{BB962C8B-B14F-4D97-AF65-F5344CB8AC3E}">
        <p14:creationId xmlns:p14="http://schemas.microsoft.com/office/powerpoint/2010/main" val="20038930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1B6B-D58E-81FF-27DE-EB6DD20E8D6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9AAB04C-F7AC-9505-3E0B-218176CA63DE}"/>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sz="3600" b="1">
                <a:solidFill>
                  <a:schemeClr val="bg1"/>
                </a:solidFill>
              </a:rPr>
              <a:t>Statewide Fall Term Headcount</a:t>
            </a:r>
            <a:br>
              <a:rPr lang="en-US" sz="3600" b="1">
                <a:solidFill>
                  <a:schemeClr val="bg1"/>
                </a:solidFill>
              </a:rPr>
            </a:br>
            <a:r>
              <a:rPr lang="en-US" sz="2800" b="1">
                <a:solidFill>
                  <a:schemeClr val="bg1"/>
                </a:solidFill>
              </a:rPr>
              <a:t>Other Undergraduates (No High School)</a:t>
            </a:r>
            <a:endParaRPr lang="en-US" sz="3600" b="1">
              <a:solidFill>
                <a:schemeClr val="bg1"/>
              </a:solidFill>
            </a:endParaRPr>
          </a:p>
        </p:txBody>
      </p:sp>
      <p:sp>
        <p:nvSpPr>
          <p:cNvPr id="8" name="TextBox 7">
            <a:extLst>
              <a:ext uri="{FF2B5EF4-FFF2-40B4-BE49-F238E27FC236}">
                <a16:creationId xmlns:a16="http://schemas.microsoft.com/office/drawing/2014/main" id="{A4E25E01-7438-EBC6-A67F-43B23F6DCF97}"/>
              </a:ext>
            </a:extLst>
          </p:cNvPr>
          <p:cNvSpPr txBox="1"/>
          <p:nvPr/>
        </p:nvSpPr>
        <p:spPr>
          <a:xfrm>
            <a:off x="6519116" y="2295288"/>
            <a:ext cx="5034767" cy="280076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Other undergraduates have yet to surpass the pre-pandemic fall 2019 headcount of 117,815 but has shown solid growth in the past three fall terms, recovering from a low fall term headcount in fall 2022 of 106,635.</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Statewide undergraduate headcount increased 2.6% to 114,065.</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E777B74-68A9-32EB-7354-2499BA5EA49D}"/>
              </a:ext>
            </a:extLst>
          </p:cNvPr>
          <p:cNvPicPr>
            <a:picLocks noChangeAspect="1"/>
          </p:cNvPicPr>
          <p:nvPr/>
        </p:nvPicPr>
        <p:blipFill>
          <a:blip r:embed="rId2"/>
          <a:stretch>
            <a:fillRect/>
          </a:stretch>
        </p:blipFill>
        <p:spPr>
          <a:xfrm>
            <a:off x="381058" y="2033759"/>
            <a:ext cx="5893799" cy="3864058"/>
          </a:xfrm>
          <a:prstGeom prst="rect">
            <a:avLst/>
          </a:prstGeom>
          <a:ln>
            <a:noFill/>
          </a:ln>
        </p:spPr>
      </p:pic>
    </p:spTree>
    <p:extLst>
      <p:ext uri="{BB962C8B-B14F-4D97-AF65-F5344CB8AC3E}">
        <p14:creationId xmlns:p14="http://schemas.microsoft.com/office/powerpoint/2010/main" val="33422819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8FCE5-3C08-F79C-9288-9AC874A9A7F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522C8AC-A2F5-8F1C-72FE-4D7046093EF5}"/>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sz="3600" b="1">
                <a:solidFill>
                  <a:schemeClr val="bg1"/>
                </a:solidFill>
              </a:rPr>
              <a:t>Statewide Fall Term Headcount</a:t>
            </a:r>
            <a:br>
              <a:rPr lang="en-US" sz="3600" b="1">
                <a:solidFill>
                  <a:schemeClr val="bg1"/>
                </a:solidFill>
              </a:rPr>
            </a:br>
            <a:r>
              <a:rPr lang="en-US" sz="2800" b="1">
                <a:solidFill>
                  <a:schemeClr val="bg1"/>
                </a:solidFill>
              </a:rPr>
              <a:t>Graduate and Non-First Professional Doctoral</a:t>
            </a:r>
            <a:endParaRPr lang="en-US" sz="3600" b="1">
              <a:solidFill>
                <a:schemeClr val="bg1"/>
              </a:solidFill>
            </a:endParaRPr>
          </a:p>
        </p:txBody>
      </p:sp>
      <p:sp>
        <p:nvSpPr>
          <p:cNvPr id="8" name="TextBox 7">
            <a:extLst>
              <a:ext uri="{FF2B5EF4-FFF2-40B4-BE49-F238E27FC236}">
                <a16:creationId xmlns:a16="http://schemas.microsoft.com/office/drawing/2014/main" id="{2C50825D-7BD6-DA00-B593-0EC96024FF51}"/>
              </a:ext>
            </a:extLst>
          </p:cNvPr>
          <p:cNvSpPr txBox="1"/>
          <p:nvPr/>
        </p:nvSpPr>
        <p:spPr>
          <a:xfrm>
            <a:off x="6467115" y="2590244"/>
            <a:ext cx="5613151"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Graduate and Non-First Professional Doctoral headcount declined in fall 2025 by almost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A0852BC-F2D1-4785-D887-79BA682E5D72}"/>
              </a:ext>
            </a:extLst>
          </p:cNvPr>
          <p:cNvPicPr>
            <a:picLocks noChangeAspect="1"/>
          </p:cNvPicPr>
          <p:nvPr/>
        </p:nvPicPr>
        <p:blipFill>
          <a:blip r:embed="rId2"/>
          <a:stretch>
            <a:fillRect/>
          </a:stretch>
        </p:blipFill>
        <p:spPr>
          <a:xfrm>
            <a:off x="284833" y="2149087"/>
            <a:ext cx="5963482" cy="3765320"/>
          </a:xfrm>
          <a:prstGeom prst="rect">
            <a:avLst/>
          </a:prstGeom>
          <a:ln>
            <a:noFill/>
          </a:ln>
        </p:spPr>
      </p:pic>
    </p:spTree>
    <p:extLst>
      <p:ext uri="{BB962C8B-B14F-4D97-AF65-F5344CB8AC3E}">
        <p14:creationId xmlns:p14="http://schemas.microsoft.com/office/powerpoint/2010/main" val="20077985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828A5-E777-93C2-E392-CCE74BEAFBF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41C17F9-1CDF-1F8C-866E-A32D454220C5}"/>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sz="3600" b="1">
                <a:solidFill>
                  <a:schemeClr val="bg1"/>
                </a:solidFill>
              </a:rPr>
              <a:t>Statewide Fall Term Headcount</a:t>
            </a:r>
            <a:br>
              <a:rPr lang="en-US" sz="3600" b="1">
                <a:solidFill>
                  <a:schemeClr val="bg1"/>
                </a:solidFill>
              </a:rPr>
            </a:br>
            <a:r>
              <a:rPr lang="en-US" sz="2800" b="1">
                <a:solidFill>
                  <a:schemeClr val="bg1"/>
                </a:solidFill>
              </a:rPr>
              <a:t>First Professional/Doctoral</a:t>
            </a:r>
            <a:endParaRPr lang="en-US" sz="3600" b="1">
              <a:solidFill>
                <a:schemeClr val="bg1"/>
              </a:solidFill>
            </a:endParaRPr>
          </a:p>
        </p:txBody>
      </p:sp>
      <p:sp>
        <p:nvSpPr>
          <p:cNvPr id="8" name="TextBox 7">
            <a:extLst>
              <a:ext uri="{FF2B5EF4-FFF2-40B4-BE49-F238E27FC236}">
                <a16:creationId xmlns:a16="http://schemas.microsoft.com/office/drawing/2014/main" id="{99402C69-C686-C3E3-82C4-FFB9AA77C6BF}"/>
              </a:ext>
            </a:extLst>
          </p:cNvPr>
          <p:cNvSpPr txBox="1"/>
          <p:nvPr/>
        </p:nvSpPr>
        <p:spPr>
          <a:xfrm>
            <a:off x="6441236" y="2423890"/>
            <a:ext cx="5242178" cy="206210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First-professional headcount has shown gradual growth for the past 20 years.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Fall 2025 reported a 4.5% increase over fall 2024</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Headcount includes students in law, medicine, pharmacy, advanced nursing programs, and occupational and physical therapies.</a:t>
            </a:r>
          </a:p>
        </p:txBody>
      </p:sp>
      <p:pic>
        <p:nvPicPr>
          <p:cNvPr id="3" name="Picture 2">
            <a:extLst>
              <a:ext uri="{FF2B5EF4-FFF2-40B4-BE49-F238E27FC236}">
                <a16:creationId xmlns:a16="http://schemas.microsoft.com/office/drawing/2014/main" id="{346AEC64-4D02-FE63-3FFA-738598915591}"/>
              </a:ext>
            </a:extLst>
          </p:cNvPr>
          <p:cNvPicPr>
            <a:picLocks noChangeAspect="1"/>
          </p:cNvPicPr>
          <p:nvPr/>
        </p:nvPicPr>
        <p:blipFill>
          <a:blip r:embed="rId2"/>
          <a:stretch>
            <a:fillRect/>
          </a:stretch>
        </p:blipFill>
        <p:spPr>
          <a:xfrm>
            <a:off x="427795" y="2032864"/>
            <a:ext cx="5944430" cy="3582346"/>
          </a:xfrm>
          <a:prstGeom prst="rect">
            <a:avLst/>
          </a:prstGeom>
          <a:ln>
            <a:noFill/>
          </a:ln>
        </p:spPr>
      </p:pic>
    </p:spTree>
    <p:extLst>
      <p:ext uri="{BB962C8B-B14F-4D97-AF65-F5344CB8AC3E}">
        <p14:creationId xmlns:p14="http://schemas.microsoft.com/office/powerpoint/2010/main" val="784740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5486400" y="2926871"/>
            <a:ext cx="6553200" cy="3797201"/>
          </a:xfrm>
        </p:spPr>
        <p:txBody>
          <a:bodyPr/>
          <a:lstStyle/>
          <a:p>
            <a:pPr algn="ctr">
              <a:lnSpc>
                <a:spcPct val="100000"/>
              </a:lnSpc>
              <a:spcBef>
                <a:spcPts val="0"/>
              </a:spcBef>
              <a:defRPr/>
            </a:pPr>
            <a:r>
              <a:rPr lang="en-US" sz="2800">
                <a:solidFill>
                  <a:schemeClr val="tx1"/>
                </a:solidFill>
                <a:latin typeface="+mj-lt"/>
                <a:ea typeface="Calibri" charset="0"/>
                <a:cs typeface="Arial" panose="020B0604020202020204" pitchFamily="34" charset="0"/>
              </a:rPr>
              <a:t>Annual College-Going Rate Report</a:t>
            </a:r>
          </a:p>
          <a:p>
            <a:pPr algn="ctr">
              <a:lnSpc>
                <a:spcPct val="100000"/>
              </a:lnSpc>
              <a:spcBef>
                <a:spcPts val="0"/>
              </a:spcBef>
              <a:defRPr/>
            </a:pPr>
            <a:endParaRPr lang="en-US" sz="2800">
              <a:solidFill>
                <a:schemeClr val="tx1"/>
              </a:solidFill>
              <a:latin typeface="+mj-lt"/>
              <a:ea typeface="Calibri" charset="0"/>
              <a:cs typeface="Arial" panose="020B0604020202020204" pitchFamily="34" charset="0"/>
            </a:endParaRPr>
          </a:p>
          <a:p>
            <a:pPr algn="ctr">
              <a:lnSpc>
                <a:spcPct val="100000"/>
              </a:lnSpc>
              <a:spcBef>
                <a:spcPts val="0"/>
              </a:spcBef>
              <a:defRPr/>
            </a:pPr>
            <a:endParaRPr lang="en-US" sz="1600">
              <a:solidFill>
                <a:schemeClr val="tx1"/>
              </a:solidFill>
              <a:latin typeface="+mj-lt"/>
              <a:ea typeface="Calibri" charset="0"/>
              <a:cs typeface="Arial" panose="020B0604020202020204" pitchFamily="34" charset="0"/>
            </a:endParaRPr>
          </a:p>
          <a:p>
            <a:pPr algn="ctr">
              <a:lnSpc>
                <a:spcPct val="100000"/>
              </a:lnSpc>
              <a:spcBef>
                <a:spcPts val="0"/>
              </a:spcBef>
              <a:defRPr/>
            </a:pPr>
            <a:endParaRPr lang="en-US" sz="2000">
              <a:solidFill>
                <a:schemeClr val="tx1"/>
              </a:solidFill>
              <a:latin typeface="+mj-lt"/>
              <a:ea typeface="Calibri" charset="0"/>
              <a:cs typeface="Arial" panose="020B0604020202020204" pitchFamily="34" charset="0"/>
            </a:endParaRPr>
          </a:p>
          <a:p>
            <a:pPr algn="ctr">
              <a:lnSpc>
                <a:spcPct val="100000"/>
              </a:lnSpc>
              <a:spcBef>
                <a:spcPts val="0"/>
              </a:spcBef>
              <a:defRPr/>
            </a:pPr>
            <a:r>
              <a:rPr lang="en-US" sz="2000">
                <a:solidFill>
                  <a:schemeClr val="tx1"/>
                </a:solidFill>
                <a:latin typeface="+mj-lt"/>
                <a:ea typeface="Calibri" charset="0"/>
                <a:cs typeface="Arial" panose="020B0604020202020204" pitchFamily="34" charset="0"/>
              </a:rPr>
              <a:t>AHECB Meeting</a:t>
            </a:r>
          </a:p>
          <a:p>
            <a:pPr algn="ctr">
              <a:lnSpc>
                <a:spcPct val="100000"/>
              </a:lnSpc>
              <a:spcBef>
                <a:spcPts val="0"/>
              </a:spcBef>
              <a:defRPr/>
            </a:pPr>
            <a:r>
              <a:rPr lang="en-US" sz="2000">
                <a:solidFill>
                  <a:schemeClr val="tx1"/>
                </a:solidFill>
                <a:latin typeface="+mj-lt"/>
                <a:ea typeface="Calibri" charset="0"/>
                <a:cs typeface="Arial" panose="020B0604020202020204" pitchFamily="34" charset="0"/>
              </a:rPr>
              <a:t>January 23, 2026</a:t>
            </a:r>
          </a:p>
          <a:p>
            <a:pPr algn="ctr">
              <a:lnSpc>
                <a:spcPct val="100000"/>
              </a:lnSpc>
              <a:spcBef>
                <a:spcPts val="0"/>
              </a:spcBef>
              <a:defRPr/>
            </a:pPr>
            <a:endParaRPr lang="en-US" sz="1400">
              <a:solidFill>
                <a:schemeClr val="tx1"/>
              </a:solidFill>
              <a:latin typeface="+mj-lt"/>
              <a:ea typeface="Calibri" charset="0"/>
              <a:cs typeface="Arial" panose="020B0604020202020204" pitchFamily="34" charset="0"/>
            </a:endParaRPr>
          </a:p>
          <a:p>
            <a:pPr algn="ctr">
              <a:lnSpc>
                <a:spcPct val="100000"/>
              </a:lnSpc>
              <a:spcBef>
                <a:spcPts val="0"/>
              </a:spcBef>
              <a:defRPr/>
            </a:pPr>
            <a:endParaRPr lang="en-US" sz="1400">
              <a:solidFill>
                <a:schemeClr val="tx1"/>
              </a:solidFill>
              <a:latin typeface="+mj-lt"/>
              <a:ea typeface="Calibri" charset="0"/>
              <a:cs typeface="Arial" panose="020B0604020202020204" pitchFamily="34" charset="0"/>
            </a:endParaRPr>
          </a:p>
          <a:p>
            <a:pPr algn="ctr">
              <a:lnSpc>
                <a:spcPct val="100000"/>
              </a:lnSpc>
              <a:spcBef>
                <a:spcPts val="0"/>
              </a:spcBef>
              <a:defRPr/>
            </a:pPr>
            <a:endParaRPr lang="en-US" sz="1400">
              <a:solidFill>
                <a:schemeClr val="tx1"/>
              </a:solidFill>
              <a:latin typeface="+mj-lt"/>
              <a:ea typeface="Calibri" charset="0"/>
              <a:cs typeface="Arial" panose="020B0604020202020204" pitchFamily="34" charset="0"/>
            </a:endParaRPr>
          </a:p>
          <a:p>
            <a:pPr algn="ctr">
              <a:lnSpc>
                <a:spcPct val="100000"/>
              </a:lnSpc>
              <a:spcBef>
                <a:spcPts val="0"/>
              </a:spcBef>
              <a:defRPr/>
            </a:pPr>
            <a:endParaRPr lang="en-US" sz="1400">
              <a:solidFill>
                <a:schemeClr val="tx1"/>
              </a:solidFill>
              <a:latin typeface="+mj-lt"/>
              <a:ea typeface="Calibri" charset="0"/>
              <a:cs typeface="Arial" panose="020B0604020202020204" pitchFamily="34" charset="0"/>
            </a:endParaRPr>
          </a:p>
          <a:p>
            <a:pPr algn="ctr">
              <a:lnSpc>
                <a:spcPct val="100000"/>
              </a:lnSpc>
              <a:spcBef>
                <a:spcPts val="0"/>
              </a:spcBef>
              <a:defRPr/>
            </a:pPr>
            <a:r>
              <a:rPr lang="en-US" sz="1800">
                <a:solidFill>
                  <a:schemeClr val="tx1"/>
                </a:solidFill>
                <a:latin typeface="+mj-lt"/>
                <a:cs typeface="Arial" panose="020B0604020202020204" pitchFamily="34" charset="0"/>
              </a:rPr>
              <a:t>Sonia Hazelwood</a:t>
            </a:r>
            <a:br>
              <a:rPr lang="en-US" sz="1800">
                <a:solidFill>
                  <a:schemeClr val="tx1"/>
                </a:solidFill>
                <a:latin typeface="+mj-lt"/>
                <a:cs typeface="Arial" panose="020B0604020202020204" pitchFamily="34" charset="0"/>
              </a:rPr>
            </a:br>
            <a:r>
              <a:rPr lang="en-US" sz="1800">
                <a:solidFill>
                  <a:schemeClr val="tx1"/>
                </a:solidFill>
                <a:latin typeface="+mj-lt"/>
                <a:cs typeface="Arial" panose="020B0604020202020204" pitchFamily="34" charset="0"/>
              </a:rPr>
              <a:t>Assistant Commissioner</a:t>
            </a:r>
          </a:p>
        </p:txBody>
      </p:sp>
    </p:spTree>
    <p:extLst>
      <p:ext uri="{BB962C8B-B14F-4D97-AF65-F5344CB8AC3E}">
        <p14:creationId xmlns:p14="http://schemas.microsoft.com/office/powerpoint/2010/main" val="3667889007"/>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sz="3600" b="1">
                <a:solidFill>
                  <a:schemeClr val="bg1"/>
                </a:solidFill>
              </a:rPr>
              <a:t>College-Going Rate Trend</a:t>
            </a:r>
          </a:p>
        </p:txBody>
      </p:sp>
      <p:sp>
        <p:nvSpPr>
          <p:cNvPr id="8" name="TextBox 7">
            <a:extLst>
              <a:ext uri="{FF2B5EF4-FFF2-40B4-BE49-F238E27FC236}">
                <a16:creationId xmlns:a16="http://schemas.microsoft.com/office/drawing/2014/main" id="{554A173A-8360-2CE7-9BF1-218386457FCF}"/>
              </a:ext>
            </a:extLst>
          </p:cNvPr>
          <p:cNvSpPr txBox="1"/>
          <p:nvPr/>
        </p:nvSpPr>
        <p:spPr>
          <a:xfrm>
            <a:off x="6340415" y="1940417"/>
            <a:ext cx="5495027" cy="35394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ADHE received 2025 public high school graduate data from DESE and combined it with fall 2025 data submitted to ADHE from all Arkansas public and private institutions. The College-Going Rate calculations include only students graduating from an Arkansas Public High School or Public Charter High School.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Of the 35,057 public high school students graduating from an Arkansas public high school in 2025, 14,762 enrolled at an Arkansas public or private/independent institution in fall 2025 immediately following their high school graduation.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This represents a College-Going Rate of 42.1%, which is consistent with the 42% reported since the fall 2021 term.</a:t>
            </a:r>
          </a:p>
        </p:txBody>
      </p:sp>
      <p:pic>
        <p:nvPicPr>
          <p:cNvPr id="2" name="Picture 1">
            <a:extLst>
              <a:ext uri="{FF2B5EF4-FFF2-40B4-BE49-F238E27FC236}">
                <a16:creationId xmlns:a16="http://schemas.microsoft.com/office/drawing/2014/main" id="{6BBC6C7B-6862-86D6-18A2-96D2A0754A4B}"/>
              </a:ext>
            </a:extLst>
          </p:cNvPr>
          <p:cNvPicPr>
            <a:picLocks noChangeAspect="1"/>
          </p:cNvPicPr>
          <p:nvPr/>
        </p:nvPicPr>
        <p:blipFill>
          <a:blip r:embed="rId2"/>
          <a:stretch>
            <a:fillRect/>
          </a:stretch>
        </p:blipFill>
        <p:spPr>
          <a:xfrm>
            <a:off x="356558" y="2213578"/>
            <a:ext cx="5852667" cy="3273836"/>
          </a:xfrm>
          <a:prstGeom prst="rect">
            <a:avLst/>
          </a:prstGeom>
          <a:ln>
            <a:noFill/>
          </a:ln>
        </p:spPr>
      </p:pic>
    </p:spTree>
    <p:extLst>
      <p:ext uri="{BB962C8B-B14F-4D97-AF65-F5344CB8AC3E}">
        <p14:creationId xmlns:p14="http://schemas.microsoft.com/office/powerpoint/2010/main" val="2620720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sz="3600" b="1">
                <a:solidFill>
                  <a:schemeClr val="bg1"/>
                </a:solidFill>
              </a:rPr>
              <a:t>College-Going Rate Trend</a:t>
            </a:r>
          </a:p>
        </p:txBody>
      </p:sp>
      <p:sp>
        <p:nvSpPr>
          <p:cNvPr id="8" name="TextBox 7">
            <a:extLst>
              <a:ext uri="{FF2B5EF4-FFF2-40B4-BE49-F238E27FC236}">
                <a16:creationId xmlns:a16="http://schemas.microsoft.com/office/drawing/2014/main" id="{554A173A-8360-2CE7-9BF1-218386457FCF}"/>
              </a:ext>
            </a:extLst>
          </p:cNvPr>
          <p:cNvSpPr txBox="1"/>
          <p:nvPr/>
        </p:nvSpPr>
        <p:spPr>
          <a:xfrm>
            <a:off x="6472507" y="2245617"/>
            <a:ext cx="5178593" cy="2800767"/>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The share of students entering college immediately after high school graduation, who enrolled in college at the public 4-year universities grew to 26.5% for fall 2025, which is a slight increase.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indent="-342900">
              <a:buFont typeface="Wingdings" panose="05000000000000000000" pitchFamily="2" charset="2"/>
              <a:buChar char=""/>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The share of enrolled students at the public 2-year colleges declined</a:t>
            </a:r>
            <a:r>
              <a:rPr lang="en-US" sz="1600">
                <a:solidFill>
                  <a:srgbClr val="4472C4">
                    <a:lumMod val="75000"/>
                  </a:srgbClr>
                </a:solidFill>
                <a:latin typeface="Calibri" panose="020F0502020204030204"/>
              </a:rPr>
              <a:t> 0.5%</a:t>
            </a: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 to 12.5%, while the share of students attending our private/independent institutions also reported a </a:t>
            </a:r>
            <a:r>
              <a:rPr lang="en-US" sz="1600">
                <a:solidFill>
                  <a:srgbClr val="4472C4">
                    <a:lumMod val="75000"/>
                  </a:srgbClr>
                </a:solidFill>
                <a:latin typeface="Calibri" panose="020F0502020204030204"/>
              </a:rPr>
              <a:t>slight</a:t>
            </a: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 decline.</a:t>
            </a:r>
            <a:endParaRPr lang="en-US" sz="1600" b="0" i="0" u="none" strike="noStrike" kern="1200" cap="none" spc="0" normalizeH="0" baseline="0" noProof="0">
              <a:ln>
                <a:noFill/>
              </a:ln>
              <a:solidFill>
                <a:srgbClr val="4472C4">
                  <a:lumMod val="75000"/>
                </a:srgbClr>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9482639-F960-2DBA-91D2-E2F0417BC41C}"/>
              </a:ext>
            </a:extLst>
          </p:cNvPr>
          <p:cNvPicPr>
            <a:picLocks noChangeAspect="1"/>
          </p:cNvPicPr>
          <p:nvPr/>
        </p:nvPicPr>
        <p:blipFill>
          <a:blip r:embed="rId2"/>
          <a:stretch>
            <a:fillRect/>
          </a:stretch>
        </p:blipFill>
        <p:spPr>
          <a:xfrm>
            <a:off x="423666" y="2105249"/>
            <a:ext cx="5852667" cy="3814704"/>
          </a:xfrm>
          <a:prstGeom prst="rect">
            <a:avLst/>
          </a:prstGeom>
          <a:ln>
            <a:noFill/>
          </a:ln>
        </p:spPr>
      </p:pic>
    </p:spTree>
    <p:extLst>
      <p:ext uri="{BB962C8B-B14F-4D97-AF65-F5344CB8AC3E}">
        <p14:creationId xmlns:p14="http://schemas.microsoft.com/office/powerpoint/2010/main" val="10284481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CA5F-4588-E2FB-79BB-5E7B8D2BCAF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93F6007-ACBC-AC62-7071-33A0C46F9F29}"/>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sz="3200" b="1">
                <a:solidFill>
                  <a:schemeClr val="bg1"/>
                </a:solidFill>
              </a:rPr>
              <a:t>NCES Immediate College Enrollment Trend</a:t>
            </a:r>
          </a:p>
        </p:txBody>
      </p:sp>
      <p:sp>
        <p:nvSpPr>
          <p:cNvPr id="8" name="TextBox 7">
            <a:extLst>
              <a:ext uri="{FF2B5EF4-FFF2-40B4-BE49-F238E27FC236}">
                <a16:creationId xmlns:a16="http://schemas.microsoft.com/office/drawing/2014/main" id="{AD3AD6A5-E8A6-7F3A-F628-4889D0A4A67F}"/>
              </a:ext>
            </a:extLst>
          </p:cNvPr>
          <p:cNvSpPr txBox="1"/>
          <p:nvPr/>
        </p:nvSpPr>
        <p:spPr>
          <a:xfrm>
            <a:off x="6438002" y="1629080"/>
            <a:ext cx="5429250" cy="477053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The last published update to the NCES Immediate College Enrollment Rate was in May 2024 for the 2022 high school completers. There are differences in the methodologies used by NCES and the methodology used in calculating the Arkansas College-Going Rate.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The NCES rate is not a calculated rate based on an actual data match, but an estimated rate using several data sources, including a Current Population Survey administered by the Census Bureau.</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NCES includes high school graduates from both public high schools and private high schools.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It includes GED and other high school equivalency completers.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It includes students enrolled in any institution and online institution programs.</a:t>
            </a:r>
          </a:p>
        </p:txBody>
      </p:sp>
      <p:pic>
        <p:nvPicPr>
          <p:cNvPr id="3" name="Picture 2">
            <a:extLst>
              <a:ext uri="{FF2B5EF4-FFF2-40B4-BE49-F238E27FC236}">
                <a16:creationId xmlns:a16="http://schemas.microsoft.com/office/drawing/2014/main" id="{A1FB5003-F0C8-882C-47B4-786B2932F3E6}"/>
              </a:ext>
            </a:extLst>
          </p:cNvPr>
          <p:cNvPicPr>
            <a:picLocks noChangeAspect="1"/>
          </p:cNvPicPr>
          <p:nvPr/>
        </p:nvPicPr>
        <p:blipFill>
          <a:blip r:embed="rId2"/>
          <a:stretch>
            <a:fillRect/>
          </a:stretch>
        </p:blipFill>
        <p:spPr>
          <a:xfrm>
            <a:off x="296006" y="1629080"/>
            <a:ext cx="5742844" cy="4866970"/>
          </a:xfrm>
          <a:prstGeom prst="rect">
            <a:avLst/>
          </a:prstGeom>
          <a:ln>
            <a:noFill/>
          </a:ln>
        </p:spPr>
      </p:pic>
    </p:spTree>
    <p:extLst>
      <p:ext uri="{BB962C8B-B14F-4D97-AF65-F5344CB8AC3E}">
        <p14:creationId xmlns:p14="http://schemas.microsoft.com/office/powerpoint/2010/main" val="2640110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A7B636-29B3-EB32-B398-45378EFD6C4A}"/>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rPr>
              <a:t>Add a footer</a:t>
            </a:r>
          </a:p>
        </p:txBody>
      </p:sp>
      <p:sp>
        <p:nvSpPr>
          <p:cNvPr id="4" name="Slide Number Placeholder 3">
            <a:extLst>
              <a:ext uri="{FF2B5EF4-FFF2-40B4-BE49-F238E27FC236}">
                <a16:creationId xmlns:a16="http://schemas.microsoft.com/office/drawing/2014/main" id="{D993A31C-5598-80EF-9CB6-5F988B0336A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US"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A42C1E63-6CEC-8535-2E29-50C758CEF6EE}"/>
              </a:ext>
            </a:extLst>
          </p:cNvPr>
          <p:cNvSpPr txBox="1">
            <a:spLocks/>
          </p:cNvSpPr>
          <p:nvPr/>
        </p:nvSpPr>
        <p:spPr>
          <a:xfrm>
            <a:off x="3505909" y="1967489"/>
            <a:ext cx="7471874" cy="2923022"/>
          </a:xfrm>
        </p:spPr>
        <p:txBody>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FFFFF"/>
              </a:buClr>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Chair, Dr. Jim Carr</a:t>
            </a:r>
            <a:endParaRPr kumimoji="0" lang="en-US" sz="2400" b="0" i="0" u="sng" strike="noStrike" kern="1200" cap="none" spc="0" normalizeH="0" baseline="0" noProof="0">
              <a:ln>
                <a:noFill/>
              </a:ln>
              <a:solidFill>
                <a:srgbClr val="FFFFFF"/>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FFFFFF"/>
              </a:buClr>
              <a:buSzTx/>
              <a:buFont typeface="Arial" panose="020B0604020202020204" pitchFamily="34" charset="0"/>
              <a:buChar char="•"/>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FFFFFF"/>
              </a:buClr>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Vice-Chair, Lucas Pointer</a:t>
            </a:r>
            <a:endParaRPr kumimoji="0" lang="en-US" sz="2400" b="0" i="0" u="sng" strike="noStrike" kern="1200" cap="none" spc="0" normalizeH="0" baseline="0" noProof="0">
              <a:ln>
                <a:noFill/>
              </a:ln>
              <a:solidFill>
                <a:srgbClr val="FFFFFF"/>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FFFFFF"/>
              </a:buClr>
              <a:buSzTx/>
              <a:buFont typeface="Arial" panose="020B0604020202020204" pitchFamily="34" charset="0"/>
              <a:buChar char="•"/>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FFFFFF"/>
              </a:buClr>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Secretary, Dr. Katherine Dudley</a:t>
            </a:r>
            <a:endParaRPr kumimoji="0" lang="en-US" sz="2400" b="0" i="0" u="sng" strike="noStrike" kern="1200" cap="none" spc="0" normalizeH="0" baseline="0" noProof="0">
              <a:ln>
                <a:noFill/>
              </a:ln>
              <a:solidFill>
                <a:srgbClr val="FFFFFF"/>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FFFFFF"/>
              </a:buClr>
              <a:buSzTx/>
              <a:buFont typeface="Arial" panose="020B0604020202020204" pitchFamily="34" charset="0"/>
              <a:buChar char="•"/>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2E7A40"/>
              </a:buClr>
              <a:buSzTx/>
              <a:buNone/>
              <a:tabLst/>
              <a:defRPr/>
            </a:pPr>
            <a:endParaRPr kumimoji="0" lang="en-US" sz="24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364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CC078-275F-29CE-1BA2-C4A81A42DD6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840B941-91DB-9CEE-0927-649B140DB8D1}"/>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sz="3600" b="1">
                <a:solidFill>
                  <a:schemeClr val="bg1"/>
                </a:solidFill>
              </a:rPr>
              <a:t>Working Toward a More Complete Arkansas Rate</a:t>
            </a:r>
          </a:p>
        </p:txBody>
      </p:sp>
      <p:sp>
        <p:nvSpPr>
          <p:cNvPr id="8" name="TextBox 7">
            <a:extLst>
              <a:ext uri="{FF2B5EF4-FFF2-40B4-BE49-F238E27FC236}">
                <a16:creationId xmlns:a16="http://schemas.microsoft.com/office/drawing/2014/main" id="{E142D394-7E8A-88D3-72AB-5D3F51C9310A}"/>
              </a:ext>
            </a:extLst>
          </p:cNvPr>
          <p:cNvSpPr txBox="1"/>
          <p:nvPr/>
        </p:nvSpPr>
        <p:spPr>
          <a:xfrm>
            <a:off x="388520" y="1518790"/>
            <a:ext cx="11608887" cy="2246769"/>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As the value of higher education is in question, it is important that the College-Going Rate reported each year includes all possible data points. The following chart </a:t>
            </a:r>
            <a:r>
              <a:rPr lang="en-US" sz="1400">
                <a:solidFill>
                  <a:srgbClr val="4472C4">
                    <a:lumMod val="75000"/>
                  </a:srgbClr>
                </a:solidFill>
                <a:latin typeface="Calibri" panose="020F0502020204030204"/>
              </a:rPr>
              <a:t>shows</a:t>
            </a:r>
            <a:r>
              <a:rPr kumimoji="0" lang="en-US" sz="1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 how an expanded college-going rate would look. Counts provided in the chart are multi-year averages or educated estimates.</a:t>
            </a:r>
            <a:endParaRPr lang="en-US" sz="1400" b="0" i="0" u="none" strike="noStrike" kern="1200" cap="none" spc="0" normalizeH="0" baseline="0" noProof="0">
              <a:ln>
                <a:noFill/>
              </a:ln>
              <a:solidFill>
                <a:srgbClr val="4472C4">
                  <a:lumMod val="75000"/>
                </a:srgbClr>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400" b="0" i="0" u="none" strike="noStrike" kern="1200" cap="none" spc="0" normalizeH="0" baseline="0" noProof="0">
              <a:ln>
                <a:noFill/>
              </a:ln>
              <a:solidFill>
                <a:srgbClr val="4472C4">
                  <a:lumMod val="75000"/>
                </a:srgbClr>
              </a:solidFill>
              <a:effectLst/>
              <a:uLnTx/>
              <a:uFillTx/>
              <a:latin typeface="Calibri" panose="020F0502020204030204"/>
              <a:ea typeface="Calibri"/>
              <a:cs typeface="Calibri"/>
            </a:endParaRPr>
          </a:p>
          <a:p>
            <a:pPr marL="342900" indent="-342900">
              <a:buFont typeface="Wingdings" panose="05000000000000000000" pitchFamily="2" charset="2"/>
              <a:buChar char=""/>
              <a:defRPr/>
            </a:pPr>
            <a:r>
              <a:rPr kumimoji="0" lang="en-US" sz="1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ADE/AHEIS – Actual data match using </a:t>
            </a:r>
            <a:r>
              <a:rPr lang="en-US" sz="1400">
                <a:solidFill>
                  <a:srgbClr val="4472C4">
                    <a:lumMod val="75000"/>
                  </a:srgbClr>
                </a:solidFill>
                <a:latin typeface="Calibri" panose="020F0502020204030204"/>
              </a:rPr>
              <a:t>ADE graduates</a:t>
            </a:r>
            <a:r>
              <a:rPr kumimoji="0" lang="en-US" sz="1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 and AHEIS which provides the current College Going Rate.</a:t>
            </a:r>
            <a:endParaRPr lang="en-US" sz="1400" b="0" i="0" u="none" strike="noStrike" kern="1200" cap="none" spc="0" normalizeH="0" baseline="0" noProof="0">
              <a:ln>
                <a:noFill/>
              </a:ln>
              <a:solidFill>
                <a:srgbClr val="4472C4">
                  <a:lumMod val="75000"/>
                </a:srgbClr>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400" b="0" i="0" u="none" strike="noStrike" kern="1200" cap="none" spc="0" normalizeH="0" baseline="0" noProof="0">
              <a:ln>
                <a:noFill/>
              </a:ln>
              <a:solidFill>
                <a:srgbClr val="4472C4">
                  <a:lumMod val="75000"/>
                </a:srgbClr>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National Student Clearinghouse (NSC) – Data match using ADE graduates with the NSC database for out-of-state college attendance.</a:t>
            </a:r>
            <a:endParaRPr lang="en-US" sz="1400" b="0" i="0" u="none" strike="noStrike" kern="1200" cap="none" spc="0" normalizeH="0" baseline="0" noProof="0">
              <a:ln>
                <a:noFill/>
              </a:ln>
              <a:solidFill>
                <a:srgbClr val="4472C4">
                  <a:lumMod val="75000"/>
                </a:srgbClr>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400" b="0" i="0" u="none" strike="noStrike" kern="1200" cap="none" spc="0" normalizeH="0" baseline="0" noProof="0">
              <a:ln>
                <a:noFill/>
              </a:ln>
              <a:solidFill>
                <a:srgbClr val="4472C4">
                  <a:lumMod val="75000"/>
                </a:srgbClr>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GED Recipients – Data match of GED recipients available in the state longitudinal data system with AHEIS.</a:t>
            </a:r>
            <a:endParaRPr lang="en-US" sz="1400" b="0" i="0" u="none" strike="noStrike" kern="1200" cap="none" spc="0" normalizeH="0" baseline="0" noProof="0">
              <a:ln>
                <a:noFill/>
              </a:ln>
              <a:solidFill>
                <a:srgbClr val="4472C4">
                  <a:lumMod val="75000"/>
                </a:srgbClr>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400" b="0" i="0" u="none" strike="noStrike" kern="1200" cap="none" spc="0" normalizeH="0" baseline="0" noProof="0">
              <a:ln>
                <a:noFill/>
              </a:ln>
              <a:solidFill>
                <a:srgbClr val="4472C4">
                  <a:lumMod val="75000"/>
                </a:srgbClr>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Private High School Graduates – An educated estimate using available resources including ADE, NCES, and AHEIS data.</a:t>
            </a:r>
            <a:endParaRPr lang="en-US" sz="1400" b="0" i="0" u="none" strike="noStrike" kern="1200" cap="none" spc="0" normalizeH="0" baseline="0" noProof="0">
              <a:ln>
                <a:noFill/>
              </a:ln>
              <a:solidFill>
                <a:srgbClr val="4472C4">
                  <a:lumMod val="75000"/>
                </a:srgbClr>
              </a:solidFill>
              <a:effectLst/>
              <a:uLnTx/>
              <a:uFillTx/>
              <a:latin typeface="Calibri" panose="020F0502020204030204"/>
              <a:ea typeface="Calibri"/>
              <a:cs typeface="Calibri"/>
            </a:endParaRPr>
          </a:p>
        </p:txBody>
      </p:sp>
      <p:pic>
        <p:nvPicPr>
          <p:cNvPr id="2" name="Picture 1" descr="A screenshot of a computer screen&#10;&#10;AI-generated content may be incorrect.">
            <a:extLst>
              <a:ext uri="{FF2B5EF4-FFF2-40B4-BE49-F238E27FC236}">
                <a16:creationId xmlns:a16="http://schemas.microsoft.com/office/drawing/2014/main" id="{0ED2AECD-89B4-C6D7-A75F-882F5F9196A7}"/>
              </a:ext>
            </a:extLst>
          </p:cNvPr>
          <p:cNvPicPr>
            <a:picLocks noChangeAspect="1"/>
          </p:cNvPicPr>
          <p:nvPr/>
        </p:nvPicPr>
        <p:blipFill>
          <a:blip r:embed="rId2"/>
          <a:stretch>
            <a:fillRect/>
          </a:stretch>
        </p:blipFill>
        <p:spPr>
          <a:xfrm>
            <a:off x="2624139" y="4076951"/>
            <a:ext cx="6943725" cy="2333625"/>
          </a:xfrm>
          <a:prstGeom prst="rect">
            <a:avLst/>
          </a:prstGeom>
          <a:ln>
            <a:noFill/>
          </a:ln>
        </p:spPr>
      </p:pic>
    </p:spTree>
    <p:extLst>
      <p:ext uri="{BB962C8B-B14F-4D97-AF65-F5344CB8AC3E}">
        <p14:creationId xmlns:p14="http://schemas.microsoft.com/office/powerpoint/2010/main" val="32812812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4F86-0713-69BE-1875-32E7E71EB23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52B4496-1361-2011-F966-C78933EF337E}"/>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sz="2800" b="1">
                <a:solidFill>
                  <a:schemeClr val="bg1"/>
                </a:solidFill>
              </a:rPr>
              <a:t>Arkansas Public High School Graduates</a:t>
            </a:r>
            <a:br>
              <a:rPr lang="en-US" sz="2800" b="1">
                <a:solidFill>
                  <a:schemeClr val="bg1"/>
                </a:solidFill>
              </a:rPr>
            </a:br>
            <a:r>
              <a:rPr lang="en-US" sz="2800" b="1">
                <a:solidFill>
                  <a:schemeClr val="bg1"/>
                </a:solidFill>
              </a:rPr>
              <a:t>Attending Out-of-State Institutions</a:t>
            </a:r>
          </a:p>
        </p:txBody>
      </p:sp>
      <p:pic>
        <p:nvPicPr>
          <p:cNvPr id="3" name="Picture 2">
            <a:extLst>
              <a:ext uri="{FF2B5EF4-FFF2-40B4-BE49-F238E27FC236}">
                <a16:creationId xmlns:a16="http://schemas.microsoft.com/office/drawing/2014/main" id="{84A33B87-5FC8-4D27-F984-A9401ADA6C46}"/>
              </a:ext>
            </a:extLst>
          </p:cNvPr>
          <p:cNvPicPr>
            <a:picLocks noChangeAspect="1"/>
          </p:cNvPicPr>
          <p:nvPr/>
        </p:nvPicPr>
        <p:blipFill>
          <a:blip r:embed="rId2"/>
          <a:stretch>
            <a:fillRect/>
          </a:stretch>
        </p:blipFill>
        <p:spPr>
          <a:xfrm>
            <a:off x="1804951" y="1719263"/>
            <a:ext cx="8582098" cy="4651457"/>
          </a:xfrm>
          <a:prstGeom prst="rect">
            <a:avLst/>
          </a:prstGeom>
          <a:ln>
            <a:noFill/>
          </a:ln>
        </p:spPr>
      </p:pic>
      <p:sp>
        <p:nvSpPr>
          <p:cNvPr id="2" name="TextBox 1">
            <a:extLst>
              <a:ext uri="{FF2B5EF4-FFF2-40B4-BE49-F238E27FC236}">
                <a16:creationId xmlns:a16="http://schemas.microsoft.com/office/drawing/2014/main" id="{3D315988-F002-572F-52F6-F63DF3558EDB}"/>
              </a:ext>
            </a:extLst>
          </p:cNvPr>
          <p:cNvSpPr txBox="1"/>
          <p:nvPr/>
        </p:nvSpPr>
        <p:spPr>
          <a:xfrm>
            <a:off x="120315" y="6497052"/>
            <a:ext cx="311818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ea typeface="Calibri"/>
                <a:cs typeface="Calibri"/>
              </a:rPr>
              <a:t>Source:  National Student Clearinghouse</a:t>
            </a:r>
          </a:p>
        </p:txBody>
      </p:sp>
    </p:spTree>
    <p:extLst>
      <p:ext uri="{BB962C8B-B14F-4D97-AF65-F5344CB8AC3E}">
        <p14:creationId xmlns:p14="http://schemas.microsoft.com/office/powerpoint/2010/main" val="18464062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86500" y="2042237"/>
            <a:ext cx="5262941" cy="1147968"/>
          </a:xfrm>
        </p:spPr>
        <p:txBody>
          <a:bodyPr>
            <a:normAutofit/>
          </a:bodyPr>
          <a:lstStyle/>
          <a:p>
            <a:pPr algn="r"/>
            <a:r>
              <a:rPr lang="en-US" sz="2800" b="0"/>
              <a:t>Nick Fuller</a:t>
            </a:r>
            <a:br>
              <a:rPr lang="en-US" sz="2800" b="0"/>
            </a:br>
            <a:r>
              <a:rPr lang="en-US" sz="2800" b="0"/>
              <a:t>Assistant 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667796"/>
            <a:ext cx="8293258" cy="2339304"/>
          </a:xfrm>
        </p:spPr>
        <p:txBody>
          <a:bodyPr/>
          <a:lstStyle/>
          <a:p>
            <a:pPr algn="ctr"/>
            <a:r>
              <a:rPr lang="en-US" sz="4000" b="1"/>
              <a:t>AGENDA ITEM NO. 11:</a:t>
            </a:r>
            <a:br>
              <a:rPr lang="en-US" sz="4000" b="1"/>
            </a:br>
            <a:r>
              <a:rPr lang="en-US" sz="4000" b="1"/>
              <a:t>Annual Financial Conditions Report</a:t>
            </a:r>
          </a:p>
        </p:txBody>
      </p:sp>
    </p:spTree>
    <p:extLst>
      <p:ext uri="{BB962C8B-B14F-4D97-AF65-F5344CB8AC3E}">
        <p14:creationId xmlns:p14="http://schemas.microsoft.com/office/powerpoint/2010/main" val="3980699782"/>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Introduction</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199" y="1625600"/>
            <a:ext cx="10515600" cy="4889500"/>
          </a:xfrm>
        </p:spPr>
        <p:txBody>
          <a:bodyPr>
            <a:normAutofit fontScale="92500" lnSpcReduction="10000"/>
          </a:bodyPr>
          <a:lstStyle/>
          <a:p>
            <a:pPr marL="0" indent="0">
              <a:spcBef>
                <a:spcPts val="0"/>
              </a:spcBef>
              <a:spcAft>
                <a:spcPts val="600"/>
              </a:spcAft>
              <a:buNone/>
            </a:pPr>
            <a:r>
              <a:rPr lang="en-US" sz="3200"/>
              <a:t>Report Purpose:</a:t>
            </a:r>
          </a:p>
          <a:p>
            <a:pPr lvl="1">
              <a:spcBef>
                <a:spcPts val="0"/>
              </a:spcBef>
              <a:spcAft>
                <a:spcPts val="600"/>
              </a:spcAft>
            </a:pPr>
            <a:r>
              <a:rPr lang="en-US" sz="2800"/>
              <a:t>Describe financial conditions of Arkansas’s Public Institutions of Higher Education</a:t>
            </a:r>
          </a:p>
          <a:p>
            <a:pPr lvl="1">
              <a:spcBef>
                <a:spcPts val="0"/>
              </a:spcBef>
              <a:spcAft>
                <a:spcPts val="600"/>
              </a:spcAft>
            </a:pPr>
            <a:r>
              <a:rPr lang="en-US" sz="2800"/>
              <a:t>Describe challenges experienced by Arkansas’s Public Institutions of Higher Education</a:t>
            </a:r>
          </a:p>
          <a:p>
            <a:pPr marL="0" indent="0">
              <a:spcBef>
                <a:spcPts val="0"/>
              </a:spcBef>
              <a:spcAft>
                <a:spcPts val="600"/>
              </a:spcAft>
              <a:buNone/>
            </a:pPr>
            <a:r>
              <a:rPr lang="en-US" sz="3200"/>
              <a:t>Topics Addressed:</a:t>
            </a:r>
          </a:p>
          <a:p>
            <a:pPr lvl="1">
              <a:spcBef>
                <a:spcPts val="0"/>
              </a:spcBef>
              <a:spcAft>
                <a:spcPts val="600"/>
              </a:spcAft>
            </a:pPr>
            <a:r>
              <a:rPr lang="en-US" sz="2800"/>
              <a:t>Productivity-Based Funding</a:t>
            </a:r>
          </a:p>
          <a:p>
            <a:pPr lvl="1">
              <a:spcBef>
                <a:spcPts val="0"/>
              </a:spcBef>
              <a:spcAft>
                <a:spcPts val="600"/>
              </a:spcAft>
            </a:pPr>
            <a:r>
              <a:rPr lang="en-US" sz="2800"/>
              <a:t>Comparison of Arkansas faculty salaries to other SREB states</a:t>
            </a:r>
          </a:p>
          <a:p>
            <a:pPr lvl="1">
              <a:spcBef>
                <a:spcPts val="0"/>
              </a:spcBef>
              <a:spcAft>
                <a:spcPts val="600"/>
              </a:spcAft>
            </a:pPr>
            <a:r>
              <a:rPr lang="en-US" sz="2800"/>
              <a:t>Tuition &amp; Fees</a:t>
            </a:r>
          </a:p>
          <a:p>
            <a:pPr lvl="1">
              <a:spcBef>
                <a:spcPts val="0"/>
              </a:spcBef>
              <a:spcAft>
                <a:spcPts val="600"/>
              </a:spcAft>
            </a:pPr>
            <a:r>
              <a:rPr lang="en-US" sz="2800"/>
              <a:t>Fund Balances</a:t>
            </a:r>
          </a:p>
          <a:p>
            <a:pPr lvl="1">
              <a:spcBef>
                <a:spcPts val="0"/>
              </a:spcBef>
              <a:spcAft>
                <a:spcPts val="600"/>
              </a:spcAft>
            </a:pPr>
            <a:r>
              <a:rPr lang="en-US" sz="2800"/>
              <a:t>Institutional Scholarship Expenditures</a:t>
            </a:r>
          </a:p>
          <a:p>
            <a:pPr lvl="1">
              <a:spcBef>
                <a:spcPts val="0"/>
              </a:spcBef>
              <a:spcAft>
                <a:spcPts val="600"/>
              </a:spcAft>
            </a:pPr>
            <a:r>
              <a:rPr lang="en-US" sz="2800"/>
              <a:t>Athletic Expenditures</a:t>
            </a:r>
          </a:p>
        </p:txBody>
      </p:sp>
    </p:spTree>
    <p:extLst>
      <p:ext uri="{BB962C8B-B14F-4D97-AF65-F5344CB8AC3E}">
        <p14:creationId xmlns:p14="http://schemas.microsoft.com/office/powerpoint/2010/main" val="8019889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Comparison of Arkansas Faculty</a:t>
            </a:r>
            <a:br>
              <a:rPr lang="en-US" b="1">
                <a:solidFill>
                  <a:schemeClr val="bg1"/>
                </a:solidFill>
              </a:rPr>
            </a:br>
            <a:r>
              <a:rPr lang="en-US" b="1">
                <a:solidFill>
                  <a:schemeClr val="bg1"/>
                </a:solidFill>
              </a:rPr>
              <a:t>Salaries to other SREB states</a:t>
            </a:r>
          </a:p>
        </p:txBody>
      </p:sp>
      <p:pic>
        <p:nvPicPr>
          <p:cNvPr id="4" name="Content Placeholder 3">
            <a:extLst>
              <a:ext uri="{FF2B5EF4-FFF2-40B4-BE49-F238E27FC236}">
                <a16:creationId xmlns:a16="http://schemas.microsoft.com/office/drawing/2014/main" id="{446F0FE3-D036-2765-3E28-8FF3CA5AF90C}"/>
              </a:ext>
            </a:extLst>
          </p:cNvPr>
          <p:cNvPicPr>
            <a:picLocks noGrp="1" noChangeAspect="1"/>
          </p:cNvPicPr>
          <p:nvPr>
            <p:ph idx="1"/>
          </p:nvPr>
        </p:nvPicPr>
        <p:blipFill>
          <a:blip r:embed="rId2"/>
          <a:stretch>
            <a:fillRect/>
          </a:stretch>
        </p:blipFill>
        <p:spPr>
          <a:xfrm>
            <a:off x="2169546" y="1461030"/>
            <a:ext cx="7852907" cy="5275792"/>
          </a:xfrm>
          <a:prstGeom prst="rect">
            <a:avLst/>
          </a:prstGeom>
        </p:spPr>
      </p:pic>
    </p:spTree>
    <p:extLst>
      <p:ext uri="{BB962C8B-B14F-4D97-AF65-F5344CB8AC3E}">
        <p14:creationId xmlns:p14="http://schemas.microsoft.com/office/powerpoint/2010/main" val="15918373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Comparison of Arkansas Faculty</a:t>
            </a:r>
            <a:br>
              <a:rPr lang="en-US" b="1">
                <a:solidFill>
                  <a:schemeClr val="bg1"/>
                </a:solidFill>
              </a:rPr>
            </a:br>
            <a:r>
              <a:rPr lang="en-US" b="1">
                <a:solidFill>
                  <a:schemeClr val="bg1"/>
                </a:solidFill>
              </a:rPr>
              <a:t>Salaries to other SREB states</a:t>
            </a:r>
          </a:p>
        </p:txBody>
      </p:sp>
      <p:pic>
        <p:nvPicPr>
          <p:cNvPr id="5" name="Picture 4">
            <a:extLst>
              <a:ext uri="{FF2B5EF4-FFF2-40B4-BE49-F238E27FC236}">
                <a16:creationId xmlns:a16="http://schemas.microsoft.com/office/drawing/2014/main" id="{D33D5B97-5D82-5395-BF5A-06151BE8F55F}"/>
              </a:ext>
            </a:extLst>
          </p:cNvPr>
          <p:cNvPicPr>
            <a:picLocks noChangeAspect="1"/>
          </p:cNvPicPr>
          <p:nvPr/>
        </p:nvPicPr>
        <p:blipFill>
          <a:blip r:embed="rId2"/>
          <a:stretch>
            <a:fillRect/>
          </a:stretch>
        </p:blipFill>
        <p:spPr>
          <a:xfrm>
            <a:off x="2169546" y="1582208"/>
            <a:ext cx="7852907" cy="5275792"/>
          </a:xfrm>
          <a:prstGeom prst="rect">
            <a:avLst/>
          </a:prstGeom>
        </p:spPr>
      </p:pic>
    </p:spTree>
    <p:extLst>
      <p:ext uri="{BB962C8B-B14F-4D97-AF65-F5344CB8AC3E}">
        <p14:creationId xmlns:p14="http://schemas.microsoft.com/office/powerpoint/2010/main" val="14049422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Comparison of Change in Funds per FTE</a:t>
            </a:r>
            <a:br>
              <a:rPr lang="en-US" b="1">
                <a:solidFill>
                  <a:schemeClr val="bg1"/>
                </a:solidFill>
              </a:rPr>
            </a:br>
            <a:r>
              <a:rPr lang="en-US" b="1">
                <a:solidFill>
                  <a:schemeClr val="bg1"/>
                </a:solidFill>
              </a:rPr>
              <a:t>Students to other SREB states - Universities</a:t>
            </a:r>
          </a:p>
        </p:txBody>
      </p:sp>
      <p:pic>
        <p:nvPicPr>
          <p:cNvPr id="2" name="Picture 1">
            <a:extLst>
              <a:ext uri="{FF2B5EF4-FFF2-40B4-BE49-F238E27FC236}">
                <a16:creationId xmlns:a16="http://schemas.microsoft.com/office/drawing/2014/main" id="{15732FFB-C503-2F31-A305-311EC572B21E}"/>
              </a:ext>
            </a:extLst>
          </p:cNvPr>
          <p:cNvPicPr>
            <a:picLocks noChangeAspect="1"/>
          </p:cNvPicPr>
          <p:nvPr/>
        </p:nvPicPr>
        <p:blipFill>
          <a:blip r:embed="rId2"/>
          <a:stretch>
            <a:fillRect/>
          </a:stretch>
        </p:blipFill>
        <p:spPr>
          <a:xfrm>
            <a:off x="1866900" y="1442689"/>
            <a:ext cx="8458200" cy="5415311"/>
          </a:xfrm>
          <a:prstGeom prst="rect">
            <a:avLst/>
          </a:prstGeom>
        </p:spPr>
      </p:pic>
    </p:spTree>
    <p:extLst>
      <p:ext uri="{BB962C8B-B14F-4D97-AF65-F5344CB8AC3E}">
        <p14:creationId xmlns:p14="http://schemas.microsoft.com/office/powerpoint/2010/main" val="40779807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Comparison of Change in Funds per FTE</a:t>
            </a:r>
            <a:br>
              <a:rPr lang="en-US" b="1">
                <a:solidFill>
                  <a:schemeClr val="bg1"/>
                </a:solidFill>
              </a:rPr>
            </a:br>
            <a:r>
              <a:rPr lang="en-US" b="1">
                <a:solidFill>
                  <a:schemeClr val="bg1"/>
                </a:solidFill>
              </a:rPr>
              <a:t>Students to other SREB states - Colleges</a:t>
            </a:r>
          </a:p>
        </p:txBody>
      </p:sp>
      <p:pic>
        <p:nvPicPr>
          <p:cNvPr id="3" name="Picture 2">
            <a:extLst>
              <a:ext uri="{FF2B5EF4-FFF2-40B4-BE49-F238E27FC236}">
                <a16:creationId xmlns:a16="http://schemas.microsoft.com/office/drawing/2014/main" id="{6D3F99F8-02F3-5E1E-78BD-F35F6B8C579B}"/>
              </a:ext>
            </a:extLst>
          </p:cNvPr>
          <p:cNvPicPr>
            <a:picLocks noChangeAspect="1"/>
          </p:cNvPicPr>
          <p:nvPr/>
        </p:nvPicPr>
        <p:blipFill>
          <a:blip r:embed="rId2"/>
          <a:stretch>
            <a:fillRect/>
          </a:stretch>
        </p:blipFill>
        <p:spPr>
          <a:xfrm>
            <a:off x="1503957" y="1427163"/>
            <a:ext cx="9184086" cy="5430837"/>
          </a:xfrm>
          <a:prstGeom prst="rect">
            <a:avLst/>
          </a:prstGeom>
        </p:spPr>
      </p:pic>
    </p:spTree>
    <p:extLst>
      <p:ext uri="{BB962C8B-B14F-4D97-AF65-F5344CB8AC3E}">
        <p14:creationId xmlns:p14="http://schemas.microsoft.com/office/powerpoint/2010/main" val="33417862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Tuition and Fees</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200" y="2273300"/>
            <a:ext cx="10515600" cy="3467100"/>
          </a:xfrm>
        </p:spPr>
        <p:txBody>
          <a:bodyPr>
            <a:normAutofit lnSpcReduction="10000"/>
          </a:bodyPr>
          <a:lstStyle/>
          <a:p>
            <a:r>
              <a:rPr lang="en-US" sz="2600">
                <a:ea typeface="Times New Roman" panose="02020603050405020304" pitchFamily="18" charset="0"/>
              </a:rPr>
              <a:t>With the Governor’s addition of roughly $40,000,000 in State funding for higher education since the implementation of the Productivity Funding model in fiscal year 2018-19, institutions have been tasked with trying to limit tuition increases as to keep costs to students as affordable as possible.</a:t>
            </a:r>
          </a:p>
          <a:p>
            <a:r>
              <a:rPr lang="en-US" sz="2600">
                <a:ea typeface="Times New Roman" panose="02020603050405020304" pitchFamily="18" charset="0"/>
              </a:rPr>
              <a:t>Even with these efforts, tuition and fee increases were needed at institutions causing total Tuition and Fee changes from 2024-25 to 2025-26 to reflect the following:</a:t>
            </a:r>
          </a:p>
          <a:p>
            <a:pPr lvl="1"/>
            <a:r>
              <a:rPr lang="en-US" sz="2600"/>
              <a:t>Four-year Institutions = 1-YR Average increase 3.3%</a:t>
            </a:r>
          </a:p>
          <a:p>
            <a:pPr lvl="1"/>
            <a:r>
              <a:rPr lang="en-US" sz="2600"/>
              <a:t>Two-year Institutions = 1-YR Average increase 3.9%</a:t>
            </a:r>
          </a:p>
          <a:p>
            <a:endParaRPr lang="en-US" sz="3200"/>
          </a:p>
        </p:txBody>
      </p:sp>
    </p:spTree>
    <p:extLst>
      <p:ext uri="{BB962C8B-B14F-4D97-AF65-F5344CB8AC3E}">
        <p14:creationId xmlns:p14="http://schemas.microsoft.com/office/powerpoint/2010/main" val="11456534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Tuition Increases – 4 Year Institutions</a:t>
            </a:r>
          </a:p>
        </p:txBody>
      </p:sp>
      <p:pic>
        <p:nvPicPr>
          <p:cNvPr id="2" name="Picture 1">
            <a:extLst>
              <a:ext uri="{FF2B5EF4-FFF2-40B4-BE49-F238E27FC236}">
                <a16:creationId xmlns:a16="http://schemas.microsoft.com/office/drawing/2014/main" id="{94199BDB-04EF-F386-EA6A-E528D93B2C12}"/>
              </a:ext>
            </a:extLst>
          </p:cNvPr>
          <p:cNvPicPr>
            <a:picLocks noChangeAspect="1"/>
          </p:cNvPicPr>
          <p:nvPr/>
        </p:nvPicPr>
        <p:blipFill>
          <a:blip r:embed="rId2"/>
          <a:stretch>
            <a:fillRect/>
          </a:stretch>
        </p:blipFill>
        <p:spPr>
          <a:xfrm>
            <a:off x="1458118" y="1438275"/>
            <a:ext cx="9275763" cy="5253792"/>
          </a:xfrm>
          <a:prstGeom prst="rect">
            <a:avLst/>
          </a:prstGeom>
        </p:spPr>
      </p:pic>
    </p:spTree>
    <p:extLst>
      <p:ext uri="{BB962C8B-B14F-4D97-AF65-F5344CB8AC3E}">
        <p14:creationId xmlns:p14="http://schemas.microsoft.com/office/powerpoint/2010/main" val="2880220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9055768" y="2042237"/>
            <a:ext cx="2493673" cy="1147968"/>
          </a:xfrm>
        </p:spPr>
        <p:txBody>
          <a:bodyPr>
            <a:normAutofit/>
          </a:bodyPr>
          <a:lstStyle/>
          <a:p>
            <a:pPr algn="ctr"/>
            <a:r>
              <a:rPr lang="en-US" sz="2800" b="0"/>
              <a:t>Dr. Ken Warden</a:t>
            </a:r>
            <a:br>
              <a:rPr lang="en-US" sz="2800" b="0"/>
            </a:br>
            <a:r>
              <a:rPr lang="en-US" sz="2800" b="0"/>
              <a:t>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667796"/>
            <a:ext cx="8293258" cy="2339304"/>
          </a:xfrm>
        </p:spPr>
        <p:txBody>
          <a:bodyPr/>
          <a:lstStyle/>
          <a:p>
            <a:pPr algn="ctr"/>
            <a:r>
              <a:rPr lang="en-US" sz="4000" b="1"/>
              <a:t>AGENDA ITEM NO. 4:</a:t>
            </a:r>
            <a:br>
              <a:rPr lang="en-US" sz="4000" b="1"/>
            </a:br>
            <a:r>
              <a:rPr lang="en-US" sz="4000"/>
              <a:t>REIMBURSEMENT OF EXPENSES</a:t>
            </a:r>
          </a:p>
          <a:p>
            <a:pPr algn="ctr"/>
            <a:r>
              <a:rPr lang="en-US" sz="4000"/>
              <a:t>FOR AHECB AND ICAC</a:t>
            </a:r>
          </a:p>
        </p:txBody>
      </p:sp>
    </p:spTree>
    <p:extLst>
      <p:ext uri="{BB962C8B-B14F-4D97-AF65-F5344CB8AC3E}">
        <p14:creationId xmlns:p14="http://schemas.microsoft.com/office/powerpoint/2010/main" val="42799507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Tuition Increases – 2 Year Institutions</a:t>
            </a:r>
          </a:p>
        </p:txBody>
      </p:sp>
      <p:pic>
        <p:nvPicPr>
          <p:cNvPr id="3" name="Picture 2">
            <a:extLst>
              <a:ext uri="{FF2B5EF4-FFF2-40B4-BE49-F238E27FC236}">
                <a16:creationId xmlns:a16="http://schemas.microsoft.com/office/drawing/2014/main" id="{094567DE-F683-AED8-C76C-997310906DA2}"/>
              </a:ext>
            </a:extLst>
          </p:cNvPr>
          <p:cNvPicPr>
            <a:picLocks noChangeAspect="1"/>
          </p:cNvPicPr>
          <p:nvPr/>
        </p:nvPicPr>
        <p:blipFill>
          <a:blip r:embed="rId2"/>
          <a:stretch>
            <a:fillRect/>
          </a:stretch>
        </p:blipFill>
        <p:spPr>
          <a:xfrm>
            <a:off x="2793659" y="1449387"/>
            <a:ext cx="6604682" cy="5294313"/>
          </a:xfrm>
          <a:prstGeom prst="rect">
            <a:avLst/>
          </a:prstGeom>
        </p:spPr>
      </p:pic>
    </p:spTree>
    <p:extLst>
      <p:ext uri="{BB962C8B-B14F-4D97-AF65-F5344CB8AC3E}">
        <p14:creationId xmlns:p14="http://schemas.microsoft.com/office/powerpoint/2010/main" val="34610843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Fund Balances</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200" y="2273300"/>
            <a:ext cx="10515600" cy="4254500"/>
          </a:xfrm>
        </p:spPr>
        <p:txBody>
          <a:bodyPr>
            <a:normAutofit/>
          </a:bodyPr>
          <a:lstStyle/>
          <a:p>
            <a:r>
              <a:rPr lang="en-US"/>
              <a:t>According to industry standards, optimal fund balances should range from 5% to 14% of the E &amp; G operating budget.</a:t>
            </a:r>
          </a:p>
          <a:p>
            <a:pPr marL="457200" lvl="1" indent="0">
              <a:buNone/>
            </a:pPr>
            <a:endParaRPr lang="en-US"/>
          </a:p>
          <a:p>
            <a:pPr lvl="1"/>
            <a:r>
              <a:rPr lang="en-US"/>
              <a:t>For 2024-25, all but three of the 4-year institutions’ fund balances were above 5%.</a:t>
            </a:r>
            <a:br>
              <a:rPr lang="en-US"/>
            </a:br>
            <a:endParaRPr lang="en-US"/>
          </a:p>
          <a:p>
            <a:pPr lvl="1"/>
            <a:r>
              <a:rPr lang="en-US"/>
              <a:t>For 2024-25, no 2-year institution’s fund balance fell below 5%.</a:t>
            </a:r>
          </a:p>
          <a:p>
            <a:endParaRPr lang="en-US" sz="3200"/>
          </a:p>
        </p:txBody>
      </p:sp>
    </p:spTree>
    <p:extLst>
      <p:ext uri="{BB962C8B-B14F-4D97-AF65-F5344CB8AC3E}">
        <p14:creationId xmlns:p14="http://schemas.microsoft.com/office/powerpoint/2010/main" val="39404025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Fund Balances – 4-Year</a:t>
            </a:r>
          </a:p>
        </p:txBody>
      </p:sp>
      <p:pic>
        <p:nvPicPr>
          <p:cNvPr id="2" name="Picture 1">
            <a:extLst>
              <a:ext uri="{FF2B5EF4-FFF2-40B4-BE49-F238E27FC236}">
                <a16:creationId xmlns:a16="http://schemas.microsoft.com/office/drawing/2014/main" id="{0B13439B-B954-C5BD-5D6D-2302E12980AD}"/>
              </a:ext>
            </a:extLst>
          </p:cNvPr>
          <p:cNvPicPr>
            <a:picLocks noChangeAspect="1"/>
          </p:cNvPicPr>
          <p:nvPr/>
        </p:nvPicPr>
        <p:blipFill>
          <a:blip r:embed="rId2"/>
          <a:stretch>
            <a:fillRect/>
          </a:stretch>
        </p:blipFill>
        <p:spPr>
          <a:xfrm>
            <a:off x="2034381" y="1325563"/>
            <a:ext cx="8123238" cy="5270803"/>
          </a:xfrm>
          <a:prstGeom prst="rect">
            <a:avLst/>
          </a:prstGeom>
        </p:spPr>
      </p:pic>
    </p:spTree>
    <p:extLst>
      <p:ext uri="{BB962C8B-B14F-4D97-AF65-F5344CB8AC3E}">
        <p14:creationId xmlns:p14="http://schemas.microsoft.com/office/powerpoint/2010/main" val="25493665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Fund Balances – 2-Year</a:t>
            </a:r>
          </a:p>
        </p:txBody>
      </p:sp>
      <p:pic>
        <p:nvPicPr>
          <p:cNvPr id="3" name="Picture 2">
            <a:extLst>
              <a:ext uri="{FF2B5EF4-FFF2-40B4-BE49-F238E27FC236}">
                <a16:creationId xmlns:a16="http://schemas.microsoft.com/office/drawing/2014/main" id="{81A36D29-BBB3-6781-7FBD-EBC7AB08D62E}"/>
              </a:ext>
            </a:extLst>
          </p:cNvPr>
          <p:cNvPicPr>
            <a:picLocks noChangeAspect="1"/>
          </p:cNvPicPr>
          <p:nvPr/>
        </p:nvPicPr>
        <p:blipFill>
          <a:blip r:embed="rId2"/>
          <a:stretch>
            <a:fillRect/>
          </a:stretch>
        </p:blipFill>
        <p:spPr>
          <a:xfrm>
            <a:off x="1297781" y="1422717"/>
            <a:ext cx="9596438" cy="5289029"/>
          </a:xfrm>
          <a:prstGeom prst="rect">
            <a:avLst/>
          </a:prstGeom>
        </p:spPr>
      </p:pic>
    </p:spTree>
    <p:extLst>
      <p:ext uri="{BB962C8B-B14F-4D97-AF65-F5344CB8AC3E}">
        <p14:creationId xmlns:p14="http://schemas.microsoft.com/office/powerpoint/2010/main" val="35035356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Institutional Scholarships</a:t>
            </a:r>
            <a:br>
              <a:rPr lang="en-US" b="1">
                <a:solidFill>
                  <a:schemeClr val="bg1"/>
                </a:solidFill>
              </a:rPr>
            </a:br>
            <a:r>
              <a:rPr lang="en-US" b="1">
                <a:solidFill>
                  <a:schemeClr val="bg1"/>
                </a:solidFill>
              </a:rPr>
              <a:t>(Academic and Performance)</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200" y="1485900"/>
            <a:ext cx="10515600" cy="5143500"/>
          </a:xfrm>
        </p:spPr>
        <p:txBody>
          <a:bodyPr>
            <a:normAutofit/>
          </a:bodyPr>
          <a:lstStyle/>
          <a:p>
            <a:r>
              <a:rPr lang="en-US" sz="2600"/>
              <a:t>A.C.A 6-80-106 set limitations on Institutional Scholarships from tuition and fees</a:t>
            </a:r>
          </a:p>
          <a:p>
            <a:pPr lvl="1"/>
            <a:r>
              <a:rPr lang="en-US" sz="2600"/>
              <a:t>Academic and Performance scholarships awarded to students who qualify for a Pell Grant were excluded in accordance with A.C.A. § 6-80-106. </a:t>
            </a:r>
            <a:br>
              <a:rPr lang="en-US" sz="2600"/>
            </a:br>
            <a:r>
              <a:rPr lang="en-US" sz="2600"/>
              <a:t>  </a:t>
            </a:r>
          </a:p>
          <a:p>
            <a:r>
              <a:rPr lang="en-US" sz="2600"/>
              <a:t>The limit is 20% of E&amp;G tuition and fee revenue</a:t>
            </a:r>
          </a:p>
          <a:p>
            <a:r>
              <a:rPr lang="en-US" sz="2600"/>
              <a:t>21,909 scholarships were awarded at 4-Year Institutions at a cost of $67.6 million compared to 20,502 at a cost of $72.7 million the previous year    </a:t>
            </a:r>
          </a:p>
          <a:p>
            <a:r>
              <a:rPr lang="en-US" sz="2600"/>
              <a:t>Scholarships as a percent of tuition and fees were 7.6% compared to 8.6% the previous year</a:t>
            </a:r>
          </a:p>
          <a:p>
            <a:endParaRPr lang="en-US" sz="3200"/>
          </a:p>
        </p:txBody>
      </p:sp>
    </p:spTree>
    <p:extLst>
      <p:ext uri="{BB962C8B-B14F-4D97-AF65-F5344CB8AC3E}">
        <p14:creationId xmlns:p14="http://schemas.microsoft.com/office/powerpoint/2010/main" val="17296579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Institutional Scholarships</a:t>
            </a:r>
          </a:p>
        </p:txBody>
      </p:sp>
      <p:pic>
        <p:nvPicPr>
          <p:cNvPr id="2" name="Picture 1">
            <a:extLst>
              <a:ext uri="{FF2B5EF4-FFF2-40B4-BE49-F238E27FC236}">
                <a16:creationId xmlns:a16="http://schemas.microsoft.com/office/drawing/2014/main" id="{919B0065-6071-4F88-31A1-AA5B064D08C9}"/>
              </a:ext>
            </a:extLst>
          </p:cNvPr>
          <p:cNvPicPr>
            <a:picLocks noChangeAspect="1"/>
          </p:cNvPicPr>
          <p:nvPr/>
        </p:nvPicPr>
        <p:blipFill>
          <a:blip r:embed="rId2"/>
          <a:stretch>
            <a:fillRect/>
          </a:stretch>
        </p:blipFill>
        <p:spPr>
          <a:xfrm>
            <a:off x="610694" y="2149475"/>
            <a:ext cx="10970612" cy="3387725"/>
          </a:xfrm>
          <a:prstGeom prst="rect">
            <a:avLst/>
          </a:prstGeom>
        </p:spPr>
      </p:pic>
    </p:spTree>
    <p:extLst>
      <p:ext uri="{BB962C8B-B14F-4D97-AF65-F5344CB8AC3E}">
        <p14:creationId xmlns:p14="http://schemas.microsoft.com/office/powerpoint/2010/main" val="22089186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Other Thoughts</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200" y="2273300"/>
            <a:ext cx="10515600" cy="3949700"/>
          </a:xfrm>
        </p:spPr>
        <p:txBody>
          <a:bodyPr>
            <a:normAutofit/>
          </a:bodyPr>
          <a:lstStyle/>
          <a:p>
            <a:r>
              <a:rPr lang="en-US" sz="2600"/>
              <a:t>Capital Funding</a:t>
            </a:r>
          </a:p>
          <a:p>
            <a:pPr lvl="1"/>
            <a:r>
              <a:rPr lang="en-US" sz="2600"/>
              <a:t>The Facilities Audit Program reported the replacement values for E&amp;G facilities as $5.3 billion. The </a:t>
            </a:r>
            <a:r>
              <a:rPr lang="en-US" sz="2600" b="1"/>
              <a:t>E&amp;G maintenance</a:t>
            </a:r>
            <a:r>
              <a:rPr lang="en-US" sz="2600"/>
              <a:t> needs as of 2024 show that the institutions have </a:t>
            </a:r>
            <a:r>
              <a:rPr lang="en-US" sz="2600" b="1"/>
              <a:t>$3.6 billion </a:t>
            </a:r>
            <a:r>
              <a:rPr lang="en-US" sz="2600"/>
              <a:t>in deferred maintenance with </a:t>
            </a:r>
            <a:r>
              <a:rPr lang="en-US" sz="2600" b="1"/>
              <a:t>$474.05 million of that classified as critical</a:t>
            </a:r>
            <a:r>
              <a:rPr lang="en-US" sz="2600"/>
              <a:t>.  </a:t>
            </a:r>
          </a:p>
          <a:p>
            <a:endParaRPr lang="en-US" sz="3200"/>
          </a:p>
        </p:txBody>
      </p:sp>
    </p:spTree>
    <p:extLst>
      <p:ext uri="{BB962C8B-B14F-4D97-AF65-F5344CB8AC3E}">
        <p14:creationId xmlns:p14="http://schemas.microsoft.com/office/powerpoint/2010/main" val="12525085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Recommendations</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200" y="1587500"/>
            <a:ext cx="10515600" cy="4914900"/>
          </a:xfrm>
        </p:spPr>
        <p:txBody>
          <a:bodyPr>
            <a:normAutofit/>
          </a:bodyPr>
          <a:lstStyle/>
          <a:p>
            <a:pPr lvl="0"/>
            <a:r>
              <a:rPr lang="en-US" sz="3200"/>
              <a:t>Continue to work with institutions to monitor and refine the Productivity Funding Model policies to ensure adequate funding is available to meet student needs, innovation is encouraged, and that the policies continue to respond to attainment goals and priorities of the state.</a:t>
            </a:r>
          </a:p>
          <a:p>
            <a:pPr marL="0" lvl="0" indent="0">
              <a:buNone/>
            </a:pPr>
            <a:endParaRPr lang="en-US" sz="3200"/>
          </a:p>
          <a:p>
            <a:r>
              <a:rPr lang="en-US" sz="3200"/>
              <a:t>AHECB, ADHE and institutions of higher education work with the legislature toward alignment of institutional funding policies, state financial aid policies, and tuition policies in a way that prioritizes higher education affordability.</a:t>
            </a:r>
          </a:p>
          <a:p>
            <a:endParaRPr lang="en-US" sz="3200"/>
          </a:p>
        </p:txBody>
      </p:sp>
    </p:spTree>
    <p:extLst>
      <p:ext uri="{BB962C8B-B14F-4D97-AF65-F5344CB8AC3E}">
        <p14:creationId xmlns:p14="http://schemas.microsoft.com/office/powerpoint/2010/main" val="5015571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86500" y="2042237"/>
            <a:ext cx="5262941" cy="1147968"/>
          </a:xfrm>
        </p:spPr>
        <p:txBody>
          <a:bodyPr>
            <a:normAutofit/>
          </a:bodyPr>
          <a:lstStyle/>
          <a:p>
            <a:pPr algn="r"/>
            <a:r>
              <a:rPr lang="en-US" sz="2800" b="0"/>
              <a:t>Nick Fuller</a:t>
            </a:r>
            <a:br>
              <a:rPr lang="en-US" sz="2800" b="0"/>
            </a:br>
            <a:r>
              <a:rPr lang="en-US" sz="2800" b="0"/>
              <a:t>Assistant 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667796"/>
            <a:ext cx="8293258" cy="2339304"/>
          </a:xfrm>
        </p:spPr>
        <p:txBody>
          <a:bodyPr/>
          <a:lstStyle/>
          <a:p>
            <a:pPr algn="ctr"/>
            <a:r>
              <a:rPr lang="en-US" sz="4000" b="1"/>
              <a:t>AGENDA ITEM NO. 12:</a:t>
            </a:r>
            <a:br>
              <a:rPr lang="en-US" sz="4000" b="1"/>
            </a:br>
            <a:r>
              <a:rPr lang="en-US" sz="4000" b="1"/>
              <a:t>Maintenance Report</a:t>
            </a:r>
          </a:p>
        </p:txBody>
      </p:sp>
    </p:spTree>
    <p:extLst>
      <p:ext uri="{BB962C8B-B14F-4D97-AF65-F5344CB8AC3E}">
        <p14:creationId xmlns:p14="http://schemas.microsoft.com/office/powerpoint/2010/main" val="3482282064"/>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Maintenance of New Facilities Report</a:t>
            </a:r>
          </a:p>
        </p:txBody>
      </p:sp>
      <p:sp>
        <p:nvSpPr>
          <p:cNvPr id="7" name="Content Placeholder 6">
            <a:extLst>
              <a:ext uri="{FF2B5EF4-FFF2-40B4-BE49-F238E27FC236}">
                <a16:creationId xmlns:a16="http://schemas.microsoft.com/office/drawing/2014/main" id="{8FC39CE9-3F7F-8DA0-F9F5-CE6141ADAE7F}"/>
              </a:ext>
            </a:extLst>
          </p:cNvPr>
          <p:cNvSpPr>
            <a:spLocks noGrp="1"/>
          </p:cNvSpPr>
          <p:nvPr>
            <p:ph idx="1"/>
          </p:nvPr>
        </p:nvSpPr>
        <p:spPr>
          <a:xfrm>
            <a:off x="838200" y="1825624"/>
            <a:ext cx="10515600" cy="4587875"/>
          </a:xfrm>
        </p:spPr>
        <p:txBody>
          <a:bodyPr>
            <a:noAutofit/>
          </a:bodyPr>
          <a:lstStyle/>
          <a:p>
            <a:pPr>
              <a:spcBef>
                <a:spcPts val="0"/>
              </a:spcBef>
              <a:spcAft>
                <a:spcPts val="600"/>
              </a:spcAft>
            </a:pPr>
            <a:r>
              <a:rPr lang="en-US" sz="2400"/>
              <a:t>The AHECB policy for maintenance of new facilities states that a report on the amount transferred to plant funds will be presented annually at the AHECB meeting </a:t>
            </a:r>
          </a:p>
          <a:p>
            <a:pPr>
              <a:spcBef>
                <a:spcPts val="0"/>
              </a:spcBef>
              <a:spcAft>
                <a:spcPts val="600"/>
              </a:spcAft>
            </a:pPr>
            <a:r>
              <a:rPr lang="en-US" sz="2400"/>
              <a:t>Ensures all newly constructed or purchased facilities will have a source of funding for maintenance</a:t>
            </a:r>
          </a:p>
          <a:p>
            <a:pPr>
              <a:spcBef>
                <a:spcPts val="0"/>
              </a:spcBef>
              <a:spcAft>
                <a:spcPts val="600"/>
              </a:spcAft>
            </a:pPr>
            <a:r>
              <a:rPr lang="en-US" sz="2400"/>
              <a:t>Institutions seeking approval of a loan or a bond issue for the construction or purchase of a new facility must provide for the maintenance of that facility by transferring annually to plant funds  </a:t>
            </a:r>
            <a:r>
              <a:rPr lang="en-US" sz="2400">
                <a:solidFill>
                  <a:srgbClr val="C00000"/>
                </a:solidFill>
              </a:rPr>
              <a:t>Current rates:  </a:t>
            </a:r>
          </a:p>
          <a:p>
            <a:pPr marL="457200" lvl="1" indent="0">
              <a:spcBef>
                <a:spcPts val="0"/>
              </a:spcBef>
              <a:spcAft>
                <a:spcPts val="600"/>
              </a:spcAft>
              <a:buNone/>
            </a:pPr>
            <a:r>
              <a:rPr lang="en-US">
                <a:solidFill>
                  <a:srgbClr val="C00000"/>
                </a:solidFill>
              </a:rPr>
              <a:t>	$2.50 per gross square foot for an educational and general facility </a:t>
            </a:r>
          </a:p>
          <a:p>
            <a:pPr marL="457200" lvl="1" indent="0">
              <a:spcBef>
                <a:spcPts val="0"/>
              </a:spcBef>
              <a:spcAft>
                <a:spcPts val="600"/>
              </a:spcAft>
              <a:buNone/>
            </a:pPr>
            <a:r>
              <a:rPr lang="en-US">
                <a:solidFill>
                  <a:srgbClr val="C00000"/>
                </a:solidFill>
              </a:rPr>
              <a:t>	$1.25 per gross square foot for an auxiliary facility</a:t>
            </a:r>
          </a:p>
          <a:p>
            <a:pPr>
              <a:spcBef>
                <a:spcPts val="0"/>
              </a:spcBef>
              <a:spcAft>
                <a:spcPts val="600"/>
              </a:spcAft>
            </a:pPr>
            <a:r>
              <a:rPr lang="en-US" sz="2400"/>
              <a:t>Report includes the status of the maintenance transfer for each new facility for which a loan or bond issue was approved for the construction or purchase of that facility</a:t>
            </a:r>
          </a:p>
        </p:txBody>
      </p:sp>
    </p:spTree>
    <p:extLst>
      <p:ext uri="{BB962C8B-B14F-4D97-AF65-F5344CB8AC3E}">
        <p14:creationId xmlns:p14="http://schemas.microsoft.com/office/powerpoint/2010/main" val="3622790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BCABC3-1601-3CA4-C4E8-5EB15D59505A}"/>
              </a:ext>
            </a:extLst>
          </p:cNvPr>
          <p:cNvGrpSpPr>
            <a:grpSpLocks noChangeAspect="1"/>
          </p:cNvGrpSpPr>
          <p:nvPr/>
        </p:nvGrpSpPr>
        <p:grpSpPr>
          <a:xfrm>
            <a:off x="958369" y="317910"/>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ChangeAspect="1"/>
            </p:cNvPicPr>
            <p:nvPr/>
          </p:nvPicPr>
          <p:blipFill>
            <a:blip r:embed="rId2"/>
            <a:stretch>
              <a:fillRect/>
            </a:stretch>
          </p:blipFill>
          <p:spPr>
            <a:xfrm>
              <a:off x="1850735" y="3352487"/>
              <a:ext cx="2872314" cy="1992818"/>
            </a:xfrm>
            <a:prstGeom prst="rect">
              <a:avLst/>
            </a:prstGeom>
          </p:spPr>
        </p:pic>
      </p:grpSp>
      <p:sp>
        <p:nvSpPr>
          <p:cNvPr id="6" name="Subtitle 2">
            <a:extLst>
              <a:ext uri="{FF2B5EF4-FFF2-40B4-BE49-F238E27FC236}">
                <a16:creationId xmlns:a16="http://schemas.microsoft.com/office/drawing/2014/main" id="{09C2095E-9723-C302-DE55-7E71ECEFF303}"/>
              </a:ext>
            </a:extLst>
          </p:cNvPr>
          <p:cNvSpPr txBox="1">
            <a:spLocks/>
          </p:cNvSpPr>
          <p:nvPr/>
        </p:nvSpPr>
        <p:spPr>
          <a:xfrm>
            <a:off x="667719" y="1865961"/>
            <a:ext cx="8001000" cy="1447800"/>
          </a:xfrm>
          <a:prstGeom prst="rect">
            <a:avLst/>
          </a:prstGeom>
        </p:spPr>
        <p:txBody>
          <a:bodyPr>
            <a:norm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6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8898EAB1-7045-ED29-0ACE-A5CE3DB214AC}"/>
              </a:ext>
            </a:extLst>
          </p:cNvPr>
          <p:cNvSpPr txBox="1">
            <a:spLocks/>
          </p:cNvSpPr>
          <p:nvPr/>
        </p:nvSpPr>
        <p:spPr>
          <a:xfrm>
            <a:off x="834191" y="3048151"/>
            <a:ext cx="10820399" cy="4056314"/>
          </a:xfrm>
          <a:prstGeom prst="rect">
            <a:avLst/>
          </a:prstGeom>
        </p:spPr>
        <p:txBody>
          <a:bodyPr/>
          <a:lstStyle>
            <a:lvl1pPr marL="228600" indent="-228600" algn="l" defTabSz="914400" rtl="0" eaLnBrk="1" latinLnBrk="0" hangingPunct="1">
              <a:lnSpc>
                <a:spcPct val="90000"/>
              </a:lnSpc>
              <a:spcBef>
                <a:spcPts val="1000"/>
              </a:spcBef>
              <a:buClr>
                <a:srgbClr val="00194C"/>
              </a:buClr>
              <a:buFont typeface="Arial" panose="020B0604020202020204" pitchFamily="34" charset="0"/>
              <a:buChar char="•"/>
              <a:defRPr lang="en-US" sz="2400" kern="1200">
                <a:solidFill>
                  <a:srgbClr val="00194C"/>
                </a:solidFill>
                <a:latin typeface="+mn-lt"/>
                <a:ea typeface="+mn-ea"/>
                <a:cs typeface="+mn-cs"/>
              </a:defRPr>
            </a:lvl1pPr>
            <a:lvl2pPr marL="685800" indent="-228600" algn="l" defTabSz="914400" rtl="0" eaLnBrk="1" latinLnBrk="0" hangingPunct="1">
              <a:lnSpc>
                <a:spcPct val="90000"/>
              </a:lnSpc>
              <a:spcBef>
                <a:spcPts val="500"/>
              </a:spcBef>
              <a:buClr>
                <a:srgbClr val="00194C"/>
              </a:buClr>
              <a:buFont typeface="Arial" panose="020B0604020202020204" pitchFamily="34" charset="0"/>
              <a:buChar char="•"/>
              <a:defRPr lang="en-US" sz="2000" kern="1200">
                <a:solidFill>
                  <a:srgbClr val="00194C"/>
                </a:solidFill>
                <a:latin typeface="+mn-lt"/>
                <a:ea typeface="+mn-ea"/>
                <a:cs typeface="+mn-cs"/>
              </a:defRPr>
            </a:lvl2pPr>
            <a:lvl3pPr marL="1143000" indent="-228600" algn="l" defTabSz="914400" rtl="0" eaLnBrk="1" latinLnBrk="0" hangingPunct="1">
              <a:lnSpc>
                <a:spcPct val="90000"/>
              </a:lnSpc>
              <a:spcBef>
                <a:spcPts val="500"/>
              </a:spcBef>
              <a:buClr>
                <a:srgbClr val="00194C"/>
              </a:buClr>
              <a:buFont typeface="Arial" panose="020B0604020202020204" pitchFamily="34" charset="0"/>
              <a:buChar char="•"/>
              <a:defRPr lang="en-US" sz="1800" kern="1200">
                <a:solidFill>
                  <a:srgbClr val="00194C"/>
                </a:solidFill>
                <a:latin typeface="+mn-lt"/>
                <a:ea typeface="+mn-ea"/>
                <a:cs typeface="+mn-cs"/>
              </a:defRPr>
            </a:lvl3pPr>
            <a:lvl4pPr marL="1600200" indent="-228600" algn="l" defTabSz="914400" rtl="0" eaLnBrk="1" latinLnBrk="0" hangingPunct="1">
              <a:lnSpc>
                <a:spcPct val="90000"/>
              </a:lnSpc>
              <a:spcBef>
                <a:spcPts val="500"/>
              </a:spcBef>
              <a:buClr>
                <a:srgbClr val="00194C"/>
              </a:buClr>
              <a:buFont typeface="Arial" panose="020B0604020202020204" pitchFamily="34" charset="0"/>
              <a:buChar char="•"/>
              <a:defRPr lang="en-US" sz="1600" kern="1200">
                <a:solidFill>
                  <a:srgbClr val="00194C"/>
                </a:solidFill>
                <a:latin typeface="+mn-lt"/>
                <a:ea typeface="+mn-ea"/>
                <a:cs typeface="+mn-cs"/>
              </a:defRPr>
            </a:lvl4pPr>
            <a:lvl5pPr marL="2057400" indent="-228600" algn="l" defTabSz="914400" rtl="0" eaLnBrk="1" latinLnBrk="0" hangingPunct="1">
              <a:lnSpc>
                <a:spcPct val="90000"/>
              </a:lnSpc>
              <a:spcBef>
                <a:spcPts val="500"/>
              </a:spcBef>
              <a:buClr>
                <a:srgbClr val="00194C"/>
              </a:buClr>
              <a:buFont typeface="Arial" panose="020B0604020202020204" pitchFamily="34" charset="0"/>
              <a:buChar char="•"/>
              <a:defRPr lang="en-IN" sz="1600" kern="1200">
                <a:solidFill>
                  <a:srgbClr val="0019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Although members of the AHECB and ICAC by law serve without compensation, they may receive expense reimbursement for performing official board duties after following certain procedures set out by Act 1211 of 1995 (A.C.A. §25-16-901 et seq.). </a:t>
            </a:r>
          </a:p>
          <a:p>
            <a:pPr marL="0" indent="0">
              <a:buFont typeface="Arial" panose="020B0604020202020204" pitchFamily="34" charset="0"/>
              <a:buNone/>
            </a:pPr>
            <a:endParaRPr lang="en-US"/>
          </a:p>
          <a:p>
            <a:pPr marL="0" indent="0">
              <a:buFont typeface="Arial" panose="020B0604020202020204" pitchFamily="34" charset="0"/>
              <a:buNone/>
            </a:pPr>
            <a:r>
              <a:rPr lang="en-US"/>
              <a:t>Because Act 1211 of 1995 (A.C.A. §25-16-901 et seq.) is the sole authority for expense reimbursement, it is necessary for the Coordinating Board to adopt a resolution authorizing expense reimbursement for board members and members of the ICAC. </a:t>
            </a:r>
          </a:p>
          <a:p>
            <a:pPr marL="0" indent="0">
              <a:buFont typeface="Arial" panose="020B0604020202020204" pitchFamily="34" charset="0"/>
              <a:buNone/>
            </a:pPr>
            <a:endParaRPr lang="en-US" sz="3200"/>
          </a:p>
          <a:p>
            <a:pPr marL="0" indent="0">
              <a:buFont typeface="Arial" panose="020B0604020202020204" pitchFamily="34" charset="0"/>
              <a:buNone/>
            </a:pPr>
            <a:endParaRPr lang="en-US" sz="3200"/>
          </a:p>
        </p:txBody>
      </p:sp>
    </p:spTree>
    <p:extLst>
      <p:ext uri="{BB962C8B-B14F-4D97-AF65-F5344CB8AC3E}">
        <p14:creationId xmlns:p14="http://schemas.microsoft.com/office/powerpoint/2010/main" val="13553137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86500" y="2042237"/>
            <a:ext cx="5262941" cy="1147968"/>
          </a:xfrm>
        </p:spPr>
        <p:txBody>
          <a:bodyPr>
            <a:normAutofit/>
          </a:bodyPr>
          <a:lstStyle/>
          <a:p>
            <a:pPr algn="r"/>
            <a:r>
              <a:rPr lang="en-US" sz="2800" b="0"/>
              <a:t>Nick Fuller</a:t>
            </a:r>
            <a:br>
              <a:rPr lang="en-US" sz="2800" b="0"/>
            </a:br>
            <a:r>
              <a:rPr lang="en-US" sz="2800" b="0"/>
              <a:t>Assistant 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667796"/>
            <a:ext cx="8293258" cy="2339304"/>
          </a:xfrm>
        </p:spPr>
        <p:txBody>
          <a:bodyPr/>
          <a:lstStyle/>
          <a:p>
            <a:pPr algn="ctr"/>
            <a:r>
              <a:rPr lang="en-US" sz="4000" b="1"/>
              <a:t>AGENDA ITEM NO. 13:</a:t>
            </a:r>
            <a:br>
              <a:rPr lang="en-US" sz="4000" b="1"/>
            </a:br>
            <a:r>
              <a:rPr lang="en-US" sz="4000" b="1"/>
              <a:t>OPERATING RECOMMENDATIONS FOR THE 2026-2027 FISCAL YEAR</a:t>
            </a:r>
          </a:p>
        </p:txBody>
      </p:sp>
    </p:spTree>
    <p:extLst>
      <p:ext uri="{BB962C8B-B14F-4D97-AF65-F5344CB8AC3E}">
        <p14:creationId xmlns:p14="http://schemas.microsoft.com/office/powerpoint/2010/main" val="22957302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ADHE Recommendation</a:t>
            </a:r>
          </a:p>
        </p:txBody>
      </p:sp>
      <p:sp>
        <p:nvSpPr>
          <p:cNvPr id="7" name="Content Placeholder 6">
            <a:extLst>
              <a:ext uri="{FF2B5EF4-FFF2-40B4-BE49-F238E27FC236}">
                <a16:creationId xmlns:a16="http://schemas.microsoft.com/office/drawing/2014/main" id="{8FC39CE9-3F7F-8DA0-F9F5-CE6141ADAE7F}"/>
              </a:ext>
            </a:extLst>
          </p:cNvPr>
          <p:cNvSpPr>
            <a:spLocks noGrp="1"/>
          </p:cNvSpPr>
          <p:nvPr>
            <p:ph idx="1"/>
          </p:nvPr>
        </p:nvSpPr>
        <p:spPr/>
        <p:txBody>
          <a:bodyPr/>
          <a:lstStyle/>
          <a:p>
            <a:pPr>
              <a:tabLst>
                <a:tab pos="168275" algn="l"/>
              </a:tabLst>
            </a:pPr>
            <a:endParaRPr lang="en-US" sz="2800"/>
          </a:p>
          <a:p>
            <a:pPr>
              <a:tabLst>
                <a:tab pos="168275" algn="l"/>
              </a:tabLst>
            </a:pPr>
            <a:endParaRPr lang="en-US" sz="2800"/>
          </a:p>
          <a:p>
            <a:pPr>
              <a:tabLst>
                <a:tab pos="168275" algn="l"/>
              </a:tabLst>
            </a:pPr>
            <a:endParaRPr lang="en-US" sz="2800"/>
          </a:p>
          <a:p>
            <a:pPr>
              <a:tabLst>
                <a:tab pos="168275" algn="l"/>
              </a:tabLst>
            </a:pPr>
            <a:endParaRPr lang="en-US" sz="2800"/>
          </a:p>
          <a:p>
            <a:pPr>
              <a:tabLst>
                <a:tab pos="168275" algn="l"/>
              </a:tabLst>
            </a:pPr>
            <a:endParaRPr lang="en-US" sz="2800"/>
          </a:p>
          <a:p>
            <a:endParaRPr lang="en-US"/>
          </a:p>
        </p:txBody>
      </p:sp>
      <p:sp>
        <p:nvSpPr>
          <p:cNvPr id="2" name="TextBox 1">
            <a:extLst>
              <a:ext uri="{FF2B5EF4-FFF2-40B4-BE49-F238E27FC236}">
                <a16:creationId xmlns:a16="http://schemas.microsoft.com/office/drawing/2014/main" id="{AF98E45D-0D04-D38C-6CCC-8F625571AF95}"/>
              </a:ext>
            </a:extLst>
          </p:cNvPr>
          <p:cNvSpPr txBox="1"/>
          <p:nvPr/>
        </p:nvSpPr>
        <p:spPr>
          <a:xfrm>
            <a:off x="444500" y="1905000"/>
            <a:ext cx="10871200" cy="44781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68275" algn="l"/>
              </a:tabLst>
              <a:defRPr/>
            </a:pPr>
            <a:r>
              <a:rPr kumimoji="0" lang="en-US" sz="2800" b="0" i="0" u="none" strike="noStrike" kern="1200" cap="none" spc="0" normalizeH="0" baseline="0" noProof="0">
                <a:ln>
                  <a:noFill/>
                </a:ln>
                <a:solidFill>
                  <a:srgbClr val="3F3F3F"/>
                </a:solidFill>
                <a:effectLst/>
                <a:uLnTx/>
                <a:uFillTx/>
                <a:latin typeface="Calibri" panose="020F0502020204030204"/>
                <a:ea typeface="+mn-ea"/>
                <a:cs typeface="+mn-cs"/>
              </a:rPr>
              <a:t>Recommendations for State Operating levels are based on Productivity Funding Recommendations as well as current estimates for EETF and WF2000 funding. Non-formula recommendations are based off of 2</a:t>
            </a:r>
            <a:r>
              <a:rPr kumimoji="0" lang="en-US" sz="2800" b="0" i="0" u="none" strike="noStrike" kern="1200" cap="none" spc="0" normalizeH="0" baseline="30000" noProof="0">
                <a:ln>
                  <a:noFill/>
                </a:ln>
                <a:solidFill>
                  <a:srgbClr val="3F3F3F"/>
                </a:solidFill>
                <a:effectLst/>
                <a:uLnTx/>
                <a:uFillTx/>
                <a:latin typeface="Calibri" panose="020F0502020204030204"/>
                <a:ea typeface="+mn-ea"/>
                <a:cs typeface="+mn-cs"/>
              </a:rPr>
              <a:t>nd</a:t>
            </a:r>
            <a:r>
              <a:rPr kumimoji="0" lang="en-US" sz="2800" b="0" i="0" u="none" strike="noStrike" kern="1200" cap="none" spc="0" normalizeH="0" baseline="0" noProof="0">
                <a:ln>
                  <a:noFill/>
                </a:ln>
                <a:solidFill>
                  <a:srgbClr val="3F3F3F"/>
                </a:solidFill>
                <a:effectLst/>
                <a:uLnTx/>
                <a:uFillTx/>
                <a:latin typeface="Calibri" panose="020F0502020204030204"/>
                <a:ea typeface="+mn-ea"/>
                <a:cs typeface="+mn-cs"/>
              </a:rPr>
              <a:t> year recommendations approved last year and any new requests submitted to staff.</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F3F3F"/>
                </a:solidFill>
                <a:effectLst/>
                <a:uLnTx/>
                <a:uFillTx/>
                <a:latin typeface="Calibri" panose="020F0502020204030204"/>
                <a:ea typeface="+mn-ea"/>
                <a:cs typeface="+mn-cs"/>
              </a:rPr>
              <a:t>ADHE is recommending an additional 5% spending authority increase to the funding recommendations within the productivity model to account for any fluctuations with the forecast for special revenues that are included in the State appropriations.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8988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Operating Recommendations</a:t>
            </a:r>
          </a:p>
        </p:txBody>
      </p:sp>
      <p:pic>
        <p:nvPicPr>
          <p:cNvPr id="3" name="Picture 2">
            <a:extLst>
              <a:ext uri="{FF2B5EF4-FFF2-40B4-BE49-F238E27FC236}">
                <a16:creationId xmlns:a16="http://schemas.microsoft.com/office/drawing/2014/main" id="{10703BC7-4460-1588-EEC7-DCB509F08D57}"/>
              </a:ext>
            </a:extLst>
          </p:cNvPr>
          <p:cNvPicPr>
            <a:picLocks noChangeAspect="1"/>
          </p:cNvPicPr>
          <p:nvPr/>
        </p:nvPicPr>
        <p:blipFill>
          <a:blip r:embed="rId2"/>
          <a:stretch>
            <a:fillRect/>
          </a:stretch>
        </p:blipFill>
        <p:spPr>
          <a:xfrm>
            <a:off x="1284287" y="1539875"/>
            <a:ext cx="9801225" cy="4743450"/>
          </a:xfrm>
          <a:prstGeom prst="rect">
            <a:avLst/>
          </a:prstGeom>
        </p:spPr>
      </p:pic>
    </p:spTree>
    <p:extLst>
      <p:ext uri="{BB962C8B-B14F-4D97-AF65-F5344CB8AC3E}">
        <p14:creationId xmlns:p14="http://schemas.microsoft.com/office/powerpoint/2010/main" val="18657224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Operating Recommendations</a:t>
            </a:r>
          </a:p>
        </p:txBody>
      </p:sp>
      <p:pic>
        <p:nvPicPr>
          <p:cNvPr id="2" name="Picture 1">
            <a:extLst>
              <a:ext uri="{FF2B5EF4-FFF2-40B4-BE49-F238E27FC236}">
                <a16:creationId xmlns:a16="http://schemas.microsoft.com/office/drawing/2014/main" id="{C5EE8E84-3D15-2417-C598-B9EF6BA5A99E}"/>
              </a:ext>
            </a:extLst>
          </p:cNvPr>
          <p:cNvPicPr>
            <a:picLocks noChangeAspect="1"/>
          </p:cNvPicPr>
          <p:nvPr/>
        </p:nvPicPr>
        <p:blipFill>
          <a:blip r:embed="rId2"/>
          <a:stretch>
            <a:fillRect/>
          </a:stretch>
        </p:blipFill>
        <p:spPr>
          <a:xfrm>
            <a:off x="500062" y="1698625"/>
            <a:ext cx="11191875" cy="4248150"/>
          </a:xfrm>
          <a:prstGeom prst="rect">
            <a:avLst/>
          </a:prstGeom>
        </p:spPr>
      </p:pic>
    </p:spTree>
    <p:extLst>
      <p:ext uri="{BB962C8B-B14F-4D97-AF65-F5344CB8AC3E}">
        <p14:creationId xmlns:p14="http://schemas.microsoft.com/office/powerpoint/2010/main" val="16470823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Operating Recommendations</a:t>
            </a:r>
          </a:p>
        </p:txBody>
      </p:sp>
      <p:pic>
        <p:nvPicPr>
          <p:cNvPr id="2" name="Picture 1">
            <a:extLst>
              <a:ext uri="{FF2B5EF4-FFF2-40B4-BE49-F238E27FC236}">
                <a16:creationId xmlns:a16="http://schemas.microsoft.com/office/drawing/2014/main" id="{094A778D-6CA5-AA5E-A6CD-2C349DA39E4E}"/>
              </a:ext>
            </a:extLst>
          </p:cNvPr>
          <p:cNvPicPr>
            <a:picLocks noChangeAspect="1"/>
          </p:cNvPicPr>
          <p:nvPr/>
        </p:nvPicPr>
        <p:blipFill>
          <a:blip r:embed="rId2"/>
          <a:stretch>
            <a:fillRect/>
          </a:stretch>
        </p:blipFill>
        <p:spPr>
          <a:xfrm>
            <a:off x="485775" y="1774825"/>
            <a:ext cx="11220450" cy="3867150"/>
          </a:xfrm>
          <a:prstGeom prst="rect">
            <a:avLst/>
          </a:prstGeom>
        </p:spPr>
      </p:pic>
    </p:spTree>
    <p:extLst>
      <p:ext uri="{BB962C8B-B14F-4D97-AF65-F5344CB8AC3E}">
        <p14:creationId xmlns:p14="http://schemas.microsoft.com/office/powerpoint/2010/main" val="3322275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Operating Recommendations</a:t>
            </a:r>
          </a:p>
        </p:txBody>
      </p:sp>
      <p:pic>
        <p:nvPicPr>
          <p:cNvPr id="2" name="Picture 1">
            <a:extLst>
              <a:ext uri="{FF2B5EF4-FFF2-40B4-BE49-F238E27FC236}">
                <a16:creationId xmlns:a16="http://schemas.microsoft.com/office/drawing/2014/main" id="{F0335CFF-3EA3-1B4C-B2EC-5DD407CCECA3}"/>
              </a:ext>
            </a:extLst>
          </p:cNvPr>
          <p:cNvPicPr>
            <a:picLocks noChangeAspect="1"/>
          </p:cNvPicPr>
          <p:nvPr/>
        </p:nvPicPr>
        <p:blipFill>
          <a:blip r:embed="rId2"/>
          <a:stretch>
            <a:fillRect/>
          </a:stretch>
        </p:blipFill>
        <p:spPr>
          <a:xfrm>
            <a:off x="485775" y="1727200"/>
            <a:ext cx="11220450" cy="4267200"/>
          </a:xfrm>
          <a:prstGeom prst="rect">
            <a:avLst/>
          </a:prstGeom>
        </p:spPr>
      </p:pic>
    </p:spTree>
    <p:extLst>
      <p:ext uri="{BB962C8B-B14F-4D97-AF65-F5344CB8AC3E}">
        <p14:creationId xmlns:p14="http://schemas.microsoft.com/office/powerpoint/2010/main" val="20869783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Operating Recommendations</a:t>
            </a:r>
          </a:p>
        </p:txBody>
      </p:sp>
      <p:pic>
        <p:nvPicPr>
          <p:cNvPr id="3" name="Picture 2">
            <a:extLst>
              <a:ext uri="{FF2B5EF4-FFF2-40B4-BE49-F238E27FC236}">
                <a16:creationId xmlns:a16="http://schemas.microsoft.com/office/drawing/2014/main" id="{83A834E3-F1F9-C867-86CF-00FBCFFD5985}"/>
              </a:ext>
            </a:extLst>
          </p:cNvPr>
          <p:cNvPicPr>
            <a:picLocks noChangeAspect="1"/>
          </p:cNvPicPr>
          <p:nvPr/>
        </p:nvPicPr>
        <p:blipFill>
          <a:blip r:embed="rId2"/>
          <a:stretch>
            <a:fillRect/>
          </a:stretch>
        </p:blipFill>
        <p:spPr>
          <a:xfrm>
            <a:off x="100012" y="1466850"/>
            <a:ext cx="11991975" cy="5391150"/>
          </a:xfrm>
          <a:prstGeom prst="rect">
            <a:avLst/>
          </a:prstGeom>
        </p:spPr>
      </p:pic>
    </p:spTree>
    <p:extLst>
      <p:ext uri="{BB962C8B-B14F-4D97-AF65-F5344CB8AC3E}">
        <p14:creationId xmlns:p14="http://schemas.microsoft.com/office/powerpoint/2010/main" val="393985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Operating Recommendations</a:t>
            </a:r>
          </a:p>
        </p:txBody>
      </p:sp>
      <p:pic>
        <p:nvPicPr>
          <p:cNvPr id="3" name="Picture 2">
            <a:extLst>
              <a:ext uri="{FF2B5EF4-FFF2-40B4-BE49-F238E27FC236}">
                <a16:creationId xmlns:a16="http://schemas.microsoft.com/office/drawing/2014/main" id="{5326DC3F-70E9-0852-9199-7F7365ED96EC}"/>
              </a:ext>
            </a:extLst>
          </p:cNvPr>
          <p:cNvPicPr>
            <a:picLocks noChangeAspect="1"/>
          </p:cNvPicPr>
          <p:nvPr/>
        </p:nvPicPr>
        <p:blipFill>
          <a:blip r:embed="rId2"/>
          <a:stretch>
            <a:fillRect/>
          </a:stretch>
        </p:blipFill>
        <p:spPr>
          <a:xfrm>
            <a:off x="100012" y="2071687"/>
            <a:ext cx="11991975" cy="2714625"/>
          </a:xfrm>
          <a:prstGeom prst="rect">
            <a:avLst/>
          </a:prstGeom>
        </p:spPr>
      </p:pic>
    </p:spTree>
    <p:extLst>
      <p:ext uri="{BB962C8B-B14F-4D97-AF65-F5344CB8AC3E}">
        <p14:creationId xmlns:p14="http://schemas.microsoft.com/office/powerpoint/2010/main" val="14002047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86500" y="2042237"/>
            <a:ext cx="5262941" cy="1147968"/>
          </a:xfrm>
        </p:spPr>
        <p:txBody>
          <a:bodyPr>
            <a:normAutofit/>
          </a:bodyPr>
          <a:lstStyle/>
          <a:p>
            <a:pPr algn="r"/>
            <a:r>
              <a:rPr lang="en-US" sz="2800" b="0"/>
              <a:t>Nick Fuller</a:t>
            </a:r>
            <a:br>
              <a:rPr lang="en-US" sz="2800" b="0"/>
            </a:br>
            <a:r>
              <a:rPr lang="en-US" sz="2800" b="0"/>
              <a:t>Assistant 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951798"/>
            <a:ext cx="8293258" cy="2055302"/>
          </a:xfrm>
        </p:spPr>
        <p:txBody>
          <a:bodyPr>
            <a:noAutofit/>
          </a:bodyPr>
          <a:lstStyle/>
          <a:p>
            <a:pPr algn="ctr"/>
            <a:r>
              <a:rPr lang="en-US" sz="4000" b="1"/>
              <a:t>AGENDA ITEM NO. 14:</a:t>
            </a:r>
            <a:br>
              <a:rPr lang="en-US" sz="4000" b="1"/>
            </a:br>
            <a:r>
              <a:rPr lang="en-US" sz="4000" b="1"/>
              <a:t>Personal Services Recommendations for the 2027 Fiscal Session</a:t>
            </a:r>
          </a:p>
        </p:txBody>
      </p:sp>
    </p:spTree>
    <p:extLst>
      <p:ext uri="{BB962C8B-B14F-4D97-AF65-F5344CB8AC3E}">
        <p14:creationId xmlns:p14="http://schemas.microsoft.com/office/powerpoint/2010/main" val="1816766116"/>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Summary of Recommendations</a:t>
            </a:r>
          </a:p>
        </p:txBody>
      </p:sp>
      <p:sp>
        <p:nvSpPr>
          <p:cNvPr id="7" name="Content Placeholder 6">
            <a:extLst>
              <a:ext uri="{FF2B5EF4-FFF2-40B4-BE49-F238E27FC236}">
                <a16:creationId xmlns:a16="http://schemas.microsoft.com/office/drawing/2014/main" id="{8FC39CE9-3F7F-8DA0-F9F5-CE6141ADAE7F}"/>
              </a:ext>
            </a:extLst>
          </p:cNvPr>
          <p:cNvSpPr>
            <a:spLocks noGrp="1"/>
          </p:cNvSpPr>
          <p:nvPr>
            <p:ph idx="1"/>
          </p:nvPr>
        </p:nvSpPr>
        <p:spPr/>
        <p:txBody>
          <a:bodyPr>
            <a:normAutofit/>
          </a:bodyPr>
          <a:lstStyle/>
          <a:p>
            <a:pPr>
              <a:tabLst>
                <a:tab pos="168275" algn="l"/>
              </a:tabLst>
            </a:pPr>
            <a:r>
              <a:rPr lang="en-US" sz="2400"/>
              <a:t>Line-item maximum salary increases were considered for the fiscal year, and all line-item maximums were adjusted by 3.4 percent.</a:t>
            </a:r>
          </a:p>
          <a:p>
            <a:pPr lvl="1">
              <a:tabLst>
                <a:tab pos="168275" algn="l"/>
              </a:tabLst>
            </a:pPr>
            <a:r>
              <a:rPr lang="en-US" kern="0">
                <a:solidFill>
                  <a:srgbClr val="000000"/>
                </a:solidFill>
              </a:rPr>
              <a:t>Salary recommendations for new positions were based on salaries for similar positions previously established at comparable institutions.</a:t>
            </a:r>
            <a:endParaRPr lang="en-US" kern="0">
              <a:solidFill>
                <a:srgbClr val="000000"/>
              </a:solidFill>
              <a:effectLst>
                <a:outerShdw blurRad="38100" dist="38100" dir="2700000" algn="tl">
                  <a:srgbClr val="000000">
                    <a:alpha val="43137"/>
                  </a:srgbClr>
                </a:outerShdw>
              </a:effectLst>
            </a:endParaRPr>
          </a:p>
          <a:p>
            <a:pPr>
              <a:tabLst>
                <a:tab pos="168275" algn="l"/>
              </a:tabLst>
            </a:pPr>
            <a:r>
              <a:rPr lang="en-US" sz="2400" kern="0">
                <a:solidFill>
                  <a:srgbClr val="000000"/>
                </a:solidFill>
              </a:rPr>
              <a:t>Institutions have 27,144 positions currently authorized, excluding UAMS.</a:t>
            </a:r>
          </a:p>
          <a:p>
            <a:pPr lvl="1">
              <a:tabLst>
                <a:tab pos="168275" algn="l"/>
              </a:tabLst>
            </a:pPr>
            <a:r>
              <a:rPr lang="en-US" kern="0">
                <a:solidFill>
                  <a:srgbClr val="000000"/>
                </a:solidFill>
              </a:rPr>
              <a:t>ADHE Staff recommends an increase of 17 positions for institutions.</a:t>
            </a:r>
          </a:p>
          <a:p>
            <a:pPr lvl="1">
              <a:tabLst>
                <a:tab pos="168275" algn="l"/>
              </a:tabLst>
            </a:pPr>
            <a:r>
              <a:rPr lang="en-US" b="1" kern="0">
                <a:solidFill>
                  <a:srgbClr val="000000"/>
                </a:solidFill>
              </a:rPr>
              <a:t>Increase of 0.1 percent for a total of 27,161 positions</a:t>
            </a:r>
          </a:p>
          <a:p>
            <a:pPr>
              <a:tabLst>
                <a:tab pos="168275" algn="l"/>
              </a:tabLst>
            </a:pPr>
            <a:r>
              <a:rPr lang="en-US" sz="2400" kern="0">
                <a:solidFill>
                  <a:srgbClr val="000000"/>
                </a:solidFill>
              </a:rPr>
              <a:t>UAMS did not request to change their currently authorized position total of 12,874.</a:t>
            </a:r>
          </a:p>
          <a:p>
            <a:pPr lvl="1">
              <a:tabLst>
                <a:tab pos="168275" algn="l"/>
              </a:tabLst>
            </a:pPr>
            <a:r>
              <a:rPr lang="en-US" b="1" kern="0">
                <a:solidFill>
                  <a:srgbClr val="000000"/>
                </a:solidFill>
              </a:rPr>
              <a:t>ADHE Staff recommends continuation of the current level of 12,874 positions.</a:t>
            </a:r>
          </a:p>
        </p:txBody>
      </p:sp>
    </p:spTree>
    <p:extLst>
      <p:ext uri="{BB962C8B-B14F-4D97-AF65-F5344CB8AC3E}">
        <p14:creationId xmlns:p14="http://schemas.microsoft.com/office/powerpoint/2010/main" val="604623697"/>
      </p:ext>
    </p:extLst>
  </p:cSld>
  <p:clrMapOvr>
    <a:masterClrMapping/>
  </p:clrMapOvr>
</p:sld>
</file>

<file path=ppt/theme/theme1.xml><?xml version="1.0" encoding="utf-8"?>
<a:theme xmlns:a="http://schemas.openxmlformats.org/drawingml/2006/main" name="1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HE Presentation Template 2023.potx  -  Read-Only" id="{0D45A114-CC1D-49CA-9D32-E6CEB07AC064}" vid="{B6E96F25-D602-4162-8C2D-60803F277C82}"/>
    </a:ext>
  </a:extLst>
</a:theme>
</file>

<file path=ppt/theme/theme10.xml><?xml version="1.0" encoding="utf-8"?>
<a:theme xmlns:a="http://schemas.openxmlformats.org/drawingml/2006/main" name="Content">
  <a:themeElements>
    <a:clrScheme name="Custom 1">
      <a:dk1>
        <a:srgbClr val="3A3838"/>
      </a:dk1>
      <a:lt1>
        <a:srgbClr val="FFFFFF"/>
      </a:lt1>
      <a:dk2>
        <a:srgbClr val="9D2235"/>
      </a:dk2>
      <a:lt2>
        <a:srgbClr val="3A3838"/>
      </a:lt2>
      <a:accent1>
        <a:srgbClr val="009999"/>
      </a:accent1>
      <a:accent2>
        <a:srgbClr val="009999"/>
      </a:accent2>
      <a:accent3>
        <a:srgbClr val="FFC000"/>
      </a:accent3>
      <a:accent4>
        <a:srgbClr val="FFC000"/>
      </a:accent4>
      <a:accent5>
        <a:srgbClr val="3A3838"/>
      </a:accent5>
      <a:accent6>
        <a:srgbClr val="171616"/>
      </a:accent6>
      <a:hlink>
        <a:srgbClr val="9D2235"/>
      </a:hlink>
      <a:folHlink>
        <a:srgbClr val="757070"/>
      </a:folHlink>
    </a:clrScheme>
    <a:fontScheme name="UASYS - 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26625494-D299-524D-A8B7-B47B0019C1F9}" vid="{D7DA1F32-3F99-B74F-B1A8-C0A6B9D9F240}"/>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92D868B-00C6-4557-B0F6-F3057BF7C2AF}" vid="{84157C8B-1133-4AF2-B9F0-EEC4AE10900F}"/>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92D868B-00C6-4557-B0F6-F3057BF7C2AF}" vid="{53C61122-C48B-429C-92BA-86EC9BAA7241}"/>
    </a:ext>
  </a:extLst>
</a:theme>
</file>

<file path=ppt/theme/theme4.xml><?xml version="1.0" encoding="utf-8"?>
<a:theme xmlns:a="http://schemas.openxmlformats.org/drawingml/2006/main" name="4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92D868B-00C6-4557-B0F6-F3057BF7C2AF}" vid="{84157C8B-1133-4AF2-B9F0-EEC4AE10900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Custom 7">
      <a:dk1>
        <a:srgbClr val="0B5394"/>
      </a:dk1>
      <a:lt1>
        <a:srgbClr val="FFFFFF"/>
      </a:lt1>
      <a:dk2>
        <a:srgbClr val="17406D"/>
      </a:dk2>
      <a:lt2>
        <a:srgbClr val="FFFFFF"/>
      </a:lt2>
      <a:accent1>
        <a:srgbClr val="0F6FC6"/>
      </a:accent1>
      <a:accent2>
        <a:srgbClr val="009DD9"/>
      </a:accent2>
      <a:accent3>
        <a:srgbClr val="FFFFFF"/>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flat"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3.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4.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5.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6.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7.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C4A13C0CA2C042A96898FF52FCDC61" ma:contentTypeVersion="18" ma:contentTypeDescription="Create a new document." ma:contentTypeScope="" ma:versionID="ce460ce7813b87dafb75164800ec928f">
  <xsd:schema xmlns:xsd="http://www.w3.org/2001/XMLSchema" xmlns:xs="http://www.w3.org/2001/XMLSchema" xmlns:p="http://schemas.microsoft.com/office/2006/metadata/properties" xmlns:ns2="947b49c1-b779-4173-a9b8-e322bfe24297" xmlns:ns3="ef516bc9-7540-43b0-8e05-106021154157" targetNamespace="http://schemas.microsoft.com/office/2006/metadata/properties" ma:root="true" ma:fieldsID="90564c0fba87edefd273daae91174310" ns2:_="" ns3:_="">
    <xsd:import namespace="947b49c1-b779-4173-a9b8-e322bfe24297"/>
    <xsd:import namespace="ef516bc9-7540-43b0-8e05-1060211541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7b49c1-b779-4173-a9b8-e322bfe242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da1e848-1c7d-447e-9610-0128f4aaec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516bc9-7540-43b0-8e05-10602115415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ab4d4ea-1f2d-4377-91f3-f7df99510967}" ma:internalName="TaxCatchAll" ma:showField="CatchAllData" ma:web="ef516bc9-7540-43b0-8e05-1060211541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47b49c1-b779-4173-a9b8-e322bfe24297">
      <Terms xmlns="http://schemas.microsoft.com/office/infopath/2007/PartnerControls"/>
    </lcf76f155ced4ddcb4097134ff3c332f>
    <TaxCatchAll xmlns="ef516bc9-7540-43b0-8e05-10602115415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BCE45F-3FF4-4D52-B822-976B4169F648}">
  <ds:schemaRefs>
    <ds:schemaRef ds:uri="947b49c1-b779-4173-a9b8-e322bfe24297"/>
    <ds:schemaRef ds:uri="ef516bc9-7540-43b0-8e05-1060211541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B3C4BE1-6E3C-406E-B300-E387CB746CC8}">
  <ds:schemaRefs>
    <ds:schemaRef ds:uri="947b49c1-b779-4173-a9b8-e322bfe24297"/>
    <ds:schemaRef ds:uri="ef516bc9-7540-43b0-8e05-1060211541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FB07712-1893-40D4-B6ED-7860377600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TotalTime>
  <Words>5876</Words>
  <Application>Microsoft Office PowerPoint</Application>
  <PresentationFormat>Widescreen</PresentationFormat>
  <Paragraphs>980</Paragraphs>
  <Slides>120</Slides>
  <Notes>25</Notes>
  <HiddenSlides>0</HiddenSlides>
  <MMClips>0</MMClips>
  <ScaleCrop>false</ScaleCrop>
  <HeadingPairs>
    <vt:vector size="4" baseType="variant">
      <vt:variant>
        <vt:lpstr>Theme</vt:lpstr>
      </vt:variant>
      <vt:variant>
        <vt:i4>10</vt:i4>
      </vt:variant>
      <vt:variant>
        <vt:lpstr>Slide Titles</vt:lpstr>
      </vt:variant>
      <vt:variant>
        <vt:i4>120</vt:i4>
      </vt:variant>
    </vt:vector>
  </HeadingPairs>
  <TitlesOfParts>
    <vt:vector size="130" baseType="lpstr">
      <vt:lpstr>1_Office Theme</vt:lpstr>
      <vt:lpstr>2_Office Theme</vt:lpstr>
      <vt:lpstr>Custom Design</vt:lpstr>
      <vt:lpstr>4_Office Theme</vt:lpstr>
      <vt:lpstr>Office Theme</vt:lpstr>
      <vt:lpstr>5_Office Theme</vt:lpstr>
      <vt:lpstr>7_Office Theme</vt:lpstr>
      <vt:lpstr>8_Office Theme</vt:lpstr>
      <vt:lpstr>9_Office Theme</vt:lpstr>
      <vt:lpstr>Content</vt:lpstr>
      <vt:lpstr>PowerPoint Presentation</vt:lpstr>
      <vt:lpstr>AHECB Members</vt:lpstr>
      <vt:lpstr>Dr. Christina S. Drale, Chancellor University of Arkansas at Little Rock</vt:lpstr>
      <vt:lpstr>Approval of Minutes</vt:lpstr>
      <vt:lpstr>Dr. Jim Carr AHECB Chair</vt:lpstr>
      <vt:lpstr>REPORT OF NOMINATING COMMITTEE</vt:lpstr>
      <vt:lpstr>PowerPoint Presentation</vt:lpstr>
      <vt:lpstr>Dr. Ken Warden Commissioner</vt:lpstr>
      <vt:lpstr>PowerPoint Presentation</vt:lpstr>
      <vt:lpstr>Dr. Ken Warden Commissioner</vt:lpstr>
      <vt:lpstr>PowerPoint Presentation</vt:lpstr>
      <vt:lpstr>PowerPoint Presentation</vt:lpstr>
      <vt:lpstr>PowerPoint Presentation</vt:lpstr>
      <vt:lpstr>PowerPoint Presentation</vt:lpstr>
      <vt:lpstr>57,500 Booklets Printed Annually &amp; Available Online   Distributed to students through high school counselors   Spanish Version - available online  </vt:lpstr>
      <vt:lpstr>Federal Student Loan Defaults</vt:lpstr>
      <vt:lpstr>PowerPoint Presentation</vt:lpstr>
      <vt:lpstr>PowerPoint Presentation</vt:lpstr>
      <vt:lpstr>Student Loan Debt Statistics </vt:lpstr>
      <vt:lpstr>Average FEDERAL Student Loan Debt  Per Borrower  July 2025</vt:lpstr>
      <vt:lpstr>Federal Student Loan Volume 2024-25 Academic Year – Top 12 in Loan Volume</vt:lpstr>
      <vt:lpstr>Available Student Loan Options</vt:lpstr>
      <vt:lpstr>PowerPoint Presentation</vt:lpstr>
      <vt:lpstr>One Big Beautiful Bill Act (OB3)</vt:lpstr>
      <vt:lpstr>Federal Direct Student Loan Volume by Loan Type Loans Made Through Arkansas Higher Education Institutions – Award Year 2024-25 </vt:lpstr>
      <vt:lpstr>Federal  Grad PLUS Loan Volume – AY 2024-25  $61,408,334</vt:lpstr>
      <vt:lpstr>ASLA’s Response to Federal Grad PLUS Elimination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Alana Colburn</vt:lpstr>
      <vt:lpstr>ICAC Oversight</vt:lpstr>
      <vt:lpstr>Out-of-State and Arkansas Private Institutions</vt:lpstr>
      <vt:lpstr>Degrees Offered</vt:lpstr>
      <vt:lpstr>Student Enrollment and Graduates</vt:lpstr>
      <vt:lpstr>Graduates by Degree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Academic Program Viability Standards</vt:lpstr>
      <vt:lpstr>Academic Years for AY25 Non-Viable Report</vt:lpstr>
      <vt:lpstr>PowerPoint Presentation</vt:lpstr>
      <vt:lpstr>Non-Viable Programs by Award Type</vt:lpstr>
      <vt:lpstr>PowerPoint Presentation</vt:lpstr>
      <vt:lpstr>PowerPoint Presentation</vt:lpstr>
      <vt:lpstr>PowerPoint Presentation</vt:lpstr>
      <vt:lpstr>Statewide Fall Term Headcount</vt:lpstr>
      <vt:lpstr>Fall Term Headcount Public 4-Year</vt:lpstr>
      <vt:lpstr>Fall Term Headcount Public 2-Year</vt:lpstr>
      <vt:lpstr>Fall Term Headcount Private Institutions, Nursing Schools &amp; Technical Institute</vt:lpstr>
      <vt:lpstr>Statewide Fall Term Headcount High School Students</vt:lpstr>
      <vt:lpstr>Statewide Fall Term Headcount Other Undergraduates (No High School)</vt:lpstr>
      <vt:lpstr>Statewide Fall Term Headcount Graduate and Non-First Professional Doctoral</vt:lpstr>
      <vt:lpstr>Statewide Fall Term Headcount First Professional/Doctoral</vt:lpstr>
      <vt:lpstr>PowerPoint Presentation</vt:lpstr>
      <vt:lpstr>College-Going Rate Trend</vt:lpstr>
      <vt:lpstr>College-Going Rate Trend</vt:lpstr>
      <vt:lpstr>NCES Immediate College Enrollment Trend</vt:lpstr>
      <vt:lpstr>Working Toward a More Complete Arkansas Rate</vt:lpstr>
      <vt:lpstr>Arkansas Public High School Graduates Attending Out-of-State Institutions</vt:lpstr>
      <vt:lpstr>Nick Fuller Assistant Commissioner</vt:lpstr>
      <vt:lpstr>Introduction</vt:lpstr>
      <vt:lpstr>Comparison of Arkansas Faculty Salaries to other SREB states</vt:lpstr>
      <vt:lpstr>Comparison of Arkansas Faculty Salaries to other SREB states</vt:lpstr>
      <vt:lpstr>Comparison of Change in Funds per FTE Students to other SREB states - Universities</vt:lpstr>
      <vt:lpstr>Comparison of Change in Funds per FTE Students to other SREB states - Colleges</vt:lpstr>
      <vt:lpstr>Tuition and Fees</vt:lpstr>
      <vt:lpstr>Tuition Increases – 4 Year Institutions</vt:lpstr>
      <vt:lpstr>Tuition Increases – 2 Year Institutions</vt:lpstr>
      <vt:lpstr>Fund Balances</vt:lpstr>
      <vt:lpstr>Fund Balances – 4-Year</vt:lpstr>
      <vt:lpstr>Fund Balances – 2-Year</vt:lpstr>
      <vt:lpstr>Institutional Scholarships (Academic and Performance)</vt:lpstr>
      <vt:lpstr>Institutional Scholarships</vt:lpstr>
      <vt:lpstr>Other Thoughts</vt:lpstr>
      <vt:lpstr>Recommendations</vt:lpstr>
      <vt:lpstr>Nick Fuller Assistant Commissioner</vt:lpstr>
      <vt:lpstr>Maintenance of New Facilities Report</vt:lpstr>
      <vt:lpstr>Nick Fuller Assistant Commissioner</vt:lpstr>
      <vt:lpstr>ADHE Recommendation</vt:lpstr>
      <vt:lpstr>Operating Recommendations</vt:lpstr>
      <vt:lpstr>Operating Recommendations</vt:lpstr>
      <vt:lpstr>Operating Recommendations</vt:lpstr>
      <vt:lpstr>Operating Recommendations</vt:lpstr>
      <vt:lpstr>Operating Recommendations</vt:lpstr>
      <vt:lpstr>Operating Recommendations</vt:lpstr>
      <vt:lpstr>Nick Fuller Assistant Commissioner</vt:lpstr>
      <vt:lpstr>Summary of Recommendations</vt:lpstr>
      <vt:lpstr>Nick Fuller Assistant Commissioner</vt:lpstr>
      <vt:lpstr>Relevant Information</vt:lpstr>
      <vt:lpstr>Relevant Information</vt:lpstr>
      <vt:lpstr>Nick Fuller Assistant Commissioner</vt:lpstr>
      <vt:lpstr>Relevant Information</vt:lpstr>
      <vt:lpstr>Relevant Information</vt:lpstr>
      <vt:lpstr>Nick Fuller Assistant Commissioner</vt:lpstr>
      <vt:lpstr>Relevant Information</vt:lpstr>
      <vt:lpstr>Relevant Information</vt:lpstr>
      <vt:lpstr>Mason Campbell</vt:lpstr>
      <vt:lpstr>Arkansas Public Institutions New Program</vt:lpstr>
      <vt:lpstr>Arkansas Public Institutions New Program</vt:lpstr>
      <vt:lpstr>Tracy Harrell</vt:lpstr>
      <vt:lpstr>Arkansas Public Institutions  Letters of Notification</vt:lpstr>
      <vt:lpstr>Arkansas Public Institutions Letters of Intent</vt:lpstr>
      <vt:lpstr>Alana Colburn</vt:lpstr>
      <vt:lpstr>Out-of-State Institutions New Programs</vt:lpstr>
      <vt:lpstr>Private Institution New Programs</vt:lpstr>
      <vt:lpstr>Out-of-State and Arkansas Private Institutions Letters of Notification</vt:lpstr>
      <vt:lpstr>Out-of-State and Arkansas Private Institutions Letters of Intent</vt:lpstr>
      <vt:lpstr>PUBLIC COMMENTS/ ANNOUNCEMENTS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Nichole Abernathy (ADHE)</dc:creator>
  <cp:lastModifiedBy>Nichole Abernathy (ADHE)</cp:lastModifiedBy>
  <cp:revision>6</cp:revision>
  <cp:lastPrinted>2026-01-22T16:07:27Z</cp:lastPrinted>
  <dcterms:created xsi:type="dcterms:W3CDTF">2024-01-04T17:59:25Z</dcterms:created>
  <dcterms:modified xsi:type="dcterms:W3CDTF">2026-01-22T19:46:37Z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0x01010050C4A13C0CA2C042A96898FF52FCDC61</vt:lpwstr>
  </property>
  <property fmtid="{D5CDD505-2E9C-101B-9397-08002B2CF9AE}" pid="3" name="MediaServiceImageTags">
    <vt:lpwstr/>
  </property>
</Properties>
</file>